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5" r:id="rId1"/>
  </p:sldMasterIdLst>
  <p:notesMasterIdLst>
    <p:notesMasterId r:id="rId22"/>
  </p:notesMasterIdLst>
  <p:sldIdLst>
    <p:sldId id="359" r:id="rId2"/>
    <p:sldId id="360" r:id="rId3"/>
    <p:sldId id="366" r:id="rId4"/>
    <p:sldId id="368" r:id="rId5"/>
    <p:sldId id="371" r:id="rId6"/>
    <p:sldId id="372" r:id="rId7"/>
    <p:sldId id="374" r:id="rId8"/>
    <p:sldId id="373" r:id="rId9"/>
    <p:sldId id="378" r:id="rId10"/>
    <p:sldId id="379" r:id="rId11"/>
    <p:sldId id="380" r:id="rId12"/>
    <p:sldId id="381" r:id="rId13"/>
    <p:sldId id="382" r:id="rId14"/>
    <p:sldId id="383" r:id="rId15"/>
    <p:sldId id="376" r:id="rId16"/>
    <p:sldId id="377" r:id="rId17"/>
    <p:sldId id="369" r:id="rId18"/>
    <p:sldId id="370" r:id="rId19"/>
    <p:sldId id="375" r:id="rId20"/>
    <p:sldId id="272" r:id="rId21"/>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60"/>
  </p:normalViewPr>
  <p:slideViewPr>
    <p:cSldViewPr snapToGrid="0">
      <p:cViewPr varScale="1">
        <p:scale>
          <a:sx n="72" d="100"/>
          <a:sy n="72" d="100"/>
        </p:scale>
        <p:origin x="636"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5C7786B3-A410-4DAC-BDC5-4A1D9D7C42D4}" type="datetimeFigureOut">
              <a:rPr lang="en-US" smtClean="0"/>
              <a:t>6/12/2023</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822825"/>
            <a:ext cx="5510213" cy="39449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8650"/>
            <a:ext cx="2984500" cy="5016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2075" y="9518650"/>
            <a:ext cx="2984500" cy="501650"/>
          </a:xfrm>
          <a:prstGeom prst="rect">
            <a:avLst/>
          </a:prstGeom>
        </p:spPr>
        <p:txBody>
          <a:bodyPr vert="horz" lIns="91440" tIns="45720" rIns="91440" bIns="45720" rtlCol="0" anchor="b"/>
          <a:lstStyle>
            <a:lvl1pPr algn="r">
              <a:defRPr sz="1200"/>
            </a:lvl1pPr>
          </a:lstStyle>
          <a:p>
            <a:fld id="{32143CB7-64B5-4D75-8700-9C035213B5C3}" type="slidenum">
              <a:rPr lang="en-US" smtClean="0"/>
              <a:t>‹#›</a:t>
            </a:fld>
            <a:endParaRPr lang="en-US"/>
          </a:p>
        </p:txBody>
      </p:sp>
    </p:spTree>
    <p:extLst>
      <p:ext uri="{BB962C8B-B14F-4D97-AF65-F5344CB8AC3E}">
        <p14:creationId xmlns:p14="http://schemas.microsoft.com/office/powerpoint/2010/main" val="159411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41E19D-04CF-400B-A0FE-3D7D518A9FF7}" type="slidenum">
              <a:rPr lang="en-ID" smtClean="0">
                <a:solidFill>
                  <a:prstClr val="black"/>
                </a:solidFill>
              </a:rPr>
              <a:pPr/>
              <a:t>1</a:t>
            </a:fld>
            <a:endParaRPr lang="en-ID">
              <a:solidFill>
                <a:prstClr val="black"/>
              </a:solidFill>
            </a:endParaRPr>
          </a:p>
        </p:txBody>
      </p:sp>
    </p:spTree>
    <p:extLst>
      <p:ext uri="{BB962C8B-B14F-4D97-AF65-F5344CB8AC3E}">
        <p14:creationId xmlns:p14="http://schemas.microsoft.com/office/powerpoint/2010/main" val="333126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fld id="{760EBE76-7C7A-418D-92F1-06901FAB5E40}"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327175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fld id="{B0940496-70A9-4AFC-983E-24AC06921392}"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069222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fld id="{1A618078-13D3-4BE2-8C74-806115D4AE6C}"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97524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fld id="{8836C29E-6CF3-4268-A60E-EF351EC87631}"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537955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prstClr val="white"/>
              </a:solidFill>
            </a:endParaRPr>
          </a:p>
        </p:txBody>
      </p:sp>
      <p:sp>
        <p:nvSpPr>
          <p:cNvPr id="8" name="Footer Placeholder 7"/>
          <p:cNvSpPr>
            <a:spLocks noGrp="1"/>
          </p:cNvSpPr>
          <p:nvPr>
            <p:ph type="ftr" sz="quarter" idx="11"/>
          </p:nvPr>
        </p:nvSpPr>
        <p:spPr/>
        <p:txBody>
          <a:bodyPr/>
          <a:lstStyle/>
          <a:p>
            <a:pPr>
              <a:defRPr/>
            </a:pPr>
            <a:endParaRPr lang="en-US">
              <a:solidFill>
                <a:prstClr val="white"/>
              </a:solidFill>
            </a:endParaRPr>
          </a:p>
        </p:txBody>
      </p:sp>
      <p:sp>
        <p:nvSpPr>
          <p:cNvPr id="9" name="Slide Number Placeholder 8"/>
          <p:cNvSpPr>
            <a:spLocks noGrp="1"/>
          </p:cNvSpPr>
          <p:nvPr>
            <p:ph type="sldNum" sz="quarter" idx="12"/>
          </p:nvPr>
        </p:nvSpPr>
        <p:spPr/>
        <p:txBody>
          <a:bodyPr/>
          <a:lstStyle/>
          <a:p>
            <a:fld id="{63A51D60-08C8-4FC8-AD24-17A539D65715}"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209215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prstClr val="white"/>
              </a:solidFill>
            </a:endParaRPr>
          </a:p>
        </p:txBody>
      </p:sp>
      <p:sp>
        <p:nvSpPr>
          <p:cNvPr id="4" name="Footer Placeholder 3"/>
          <p:cNvSpPr>
            <a:spLocks noGrp="1"/>
          </p:cNvSpPr>
          <p:nvPr>
            <p:ph type="ftr" sz="quarter" idx="11"/>
          </p:nvPr>
        </p:nvSpPr>
        <p:spPr/>
        <p:txBody>
          <a:bodyPr/>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p>
            <a:fld id="{6BAB071D-2229-4E14-9DBA-C0A367383827}"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184957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white"/>
              </a:solidFill>
            </a:endParaRPr>
          </a:p>
        </p:txBody>
      </p:sp>
      <p:sp>
        <p:nvSpPr>
          <p:cNvPr id="3" name="Footer Placeholder 2"/>
          <p:cNvSpPr>
            <a:spLocks noGrp="1"/>
          </p:cNvSpPr>
          <p:nvPr>
            <p:ph type="ftr" sz="quarter" idx="11"/>
          </p:nvPr>
        </p:nvSpPr>
        <p:spPr/>
        <p:txBody>
          <a:bodyPr/>
          <a:lstStyle/>
          <a:p>
            <a:pPr>
              <a:defRPr/>
            </a:pPr>
            <a:endParaRPr lang="en-US">
              <a:solidFill>
                <a:prstClr val="white"/>
              </a:solidFill>
            </a:endParaRPr>
          </a:p>
        </p:txBody>
      </p:sp>
      <p:sp>
        <p:nvSpPr>
          <p:cNvPr id="4" name="Slide Number Placeholder 3"/>
          <p:cNvSpPr>
            <a:spLocks noGrp="1"/>
          </p:cNvSpPr>
          <p:nvPr>
            <p:ph type="sldNum" sz="quarter" idx="12"/>
          </p:nvPr>
        </p:nvSpPr>
        <p:spPr/>
        <p:txBody>
          <a:bodyPr/>
          <a:lstStyle/>
          <a:p>
            <a:fld id="{99C9B41C-8E44-4991-A6A8-D994B0B58029}"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817142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fld id="{FA4806D7-929D-424E-93D5-EBC501DFDDFE}"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438597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fld id="{87A960A7-DA53-4D2E-BB0C-427DDBAFC651}"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98551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solidFill>
                  <a:prstClr val="white"/>
                </a:solidFill>
              </a:rPr>
              <a:pPr/>
              <a:t>6/12/2023</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6995229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solidFill>
                  <a:prstClr val="white"/>
                </a:solidFill>
              </a:rPr>
              <a:pPr/>
              <a:t>6/12/2023</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prstClr val="white"/>
                </a:solidFill>
              </a:rPr>
              <a:pPr/>
              <a:t>‹#›</a:t>
            </a:fld>
            <a:endParaRPr lang="en-US" dirty="0">
              <a:solidFill>
                <a:prstClr val="white"/>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2956593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solidFill>
                  <a:prstClr val="white"/>
                </a:solidFill>
              </a:rPr>
              <a:pPr/>
              <a:t>6/12/2023</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8981289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solidFill>
                  <a:prstClr val="white"/>
                </a:solidFill>
              </a:rPr>
              <a:pPr/>
              <a:t>6/12/2023</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prstClr val="white"/>
                </a:solidFill>
              </a:rPr>
              <a:pPr/>
              <a:t>‹#›</a:t>
            </a:fld>
            <a:endParaRPr lang="en-US" dirty="0">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4350120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solidFill>
                  <a:prstClr val="white"/>
                </a:solidFill>
              </a:rPr>
              <a:pPr/>
              <a:t>6/12/2023</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170140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fld id="{BDAC2202-FCA8-46DB-86A2-D513D90D00B5}"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988302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fld id="{F4095BD6-653A-49E2-98D7-C85DB9F614C8}" type="slidenum">
              <a:rPr lang="en-US" altLang="en-US" smtClean="0">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4147728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8BD5C083-18C1-4902-8896-566098CC6624}"/>
              </a:ext>
            </a:extLst>
          </p:cNvPr>
          <p:cNvSpPr/>
          <p:nvPr userDrawn="1"/>
        </p:nvSpPr>
        <p:spPr>
          <a:xfrm>
            <a:off x="4812023" y="3056248"/>
            <a:ext cx="2567958" cy="2567958"/>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3" name="Trapezoid 12">
            <a:extLst>
              <a:ext uri="{FF2B5EF4-FFF2-40B4-BE49-F238E27FC236}">
                <a16:creationId xmlns:a16="http://schemas.microsoft.com/office/drawing/2014/main" id="{28089D2C-DFA4-461B-8FBE-BA80E99C6294}"/>
              </a:ext>
            </a:extLst>
          </p:cNvPr>
          <p:cNvSpPr/>
          <p:nvPr userDrawn="1"/>
        </p:nvSpPr>
        <p:spPr>
          <a:xfrm rot="16200000">
            <a:off x="8316009" y="1280432"/>
            <a:ext cx="1679580" cy="6119591"/>
          </a:xfrm>
          <a:prstGeom prst="trapezoid">
            <a:avLst>
              <a:gd name="adj" fmla="val 30482"/>
            </a:avLst>
          </a:prstGeom>
          <a:solidFill>
            <a:srgbClr val="A3C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0" name="Trapezoid 9">
            <a:extLst>
              <a:ext uri="{FF2B5EF4-FFF2-40B4-BE49-F238E27FC236}">
                <a16:creationId xmlns:a16="http://schemas.microsoft.com/office/drawing/2014/main" id="{08B9512D-5662-4F33-8CF0-13F19246FCB3}"/>
              </a:ext>
            </a:extLst>
          </p:cNvPr>
          <p:cNvSpPr/>
          <p:nvPr userDrawn="1"/>
        </p:nvSpPr>
        <p:spPr>
          <a:xfrm rot="5400000" flipH="1">
            <a:off x="2196296" y="1280432"/>
            <a:ext cx="1679580" cy="6119591"/>
          </a:xfrm>
          <a:prstGeom prst="trapezoid">
            <a:avLst>
              <a:gd name="adj" fmla="val 30482"/>
            </a:avLst>
          </a:prstGeom>
          <a:solidFill>
            <a:srgbClr val="A3C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Oval 6">
            <a:extLst>
              <a:ext uri="{FF2B5EF4-FFF2-40B4-BE49-F238E27FC236}">
                <a16:creationId xmlns:a16="http://schemas.microsoft.com/office/drawing/2014/main" id="{CFA32DBC-10BB-4549-95C1-E18D89A80DE6}"/>
              </a:ext>
            </a:extLst>
          </p:cNvPr>
          <p:cNvSpPr/>
          <p:nvPr userDrawn="1"/>
        </p:nvSpPr>
        <p:spPr>
          <a:xfrm>
            <a:off x="4980041" y="3224266"/>
            <a:ext cx="2231922" cy="2231922"/>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1" name="Text Placeholder 20">
            <a:extLst>
              <a:ext uri="{FF2B5EF4-FFF2-40B4-BE49-F238E27FC236}">
                <a16:creationId xmlns:a16="http://schemas.microsoft.com/office/drawing/2014/main" id="{A64A4F9B-7852-47A4-B339-F3D20E5D9AC8}"/>
              </a:ext>
            </a:extLst>
          </p:cNvPr>
          <p:cNvSpPr>
            <a:spLocks noGrp="1"/>
          </p:cNvSpPr>
          <p:nvPr>
            <p:ph type="body" sz="quarter" idx="10" hasCustomPrompt="1"/>
          </p:nvPr>
        </p:nvSpPr>
        <p:spPr>
          <a:xfrm>
            <a:off x="683633" y="906044"/>
            <a:ext cx="10824496" cy="1373857"/>
          </a:xfrm>
        </p:spPr>
        <p:txBody>
          <a:bodyPr anchor="b">
            <a:noAutofit/>
          </a:bodyPr>
          <a:lstStyle>
            <a:lvl1pPr marL="0" indent="0" algn="ctr">
              <a:lnSpc>
                <a:spcPct val="70000"/>
              </a:lnSpc>
              <a:buNone/>
              <a:defRPr sz="8000" b="1">
                <a:solidFill>
                  <a:srgbClr val="383838"/>
                </a:solidFill>
                <a:latin typeface="Roboto" pitchFamily="2" charset="0"/>
                <a:ea typeface="Roboto" pitchFamily="2" charset="0"/>
              </a:defRPr>
            </a:lvl1pPr>
          </a:lstStyle>
          <a:p>
            <a:pPr lvl="0"/>
            <a:r>
              <a:rPr lang="en-US" dirty="0"/>
              <a:t>BIG TITLE</a:t>
            </a:r>
          </a:p>
        </p:txBody>
      </p:sp>
      <p:sp>
        <p:nvSpPr>
          <p:cNvPr id="23" name="Block Arc 22">
            <a:extLst>
              <a:ext uri="{FF2B5EF4-FFF2-40B4-BE49-F238E27FC236}">
                <a16:creationId xmlns:a16="http://schemas.microsoft.com/office/drawing/2014/main" id="{CFDA8ABB-4854-4A92-9323-F5A0DF7E707A}"/>
              </a:ext>
            </a:extLst>
          </p:cNvPr>
          <p:cNvSpPr/>
          <p:nvPr userDrawn="1"/>
        </p:nvSpPr>
        <p:spPr>
          <a:xfrm>
            <a:off x="4663048" y="2907274"/>
            <a:ext cx="2865906" cy="2865906"/>
          </a:xfrm>
          <a:prstGeom prst="blockArc">
            <a:avLst>
              <a:gd name="adj1" fmla="val 12162632"/>
              <a:gd name="adj2" fmla="val 20268090"/>
              <a:gd name="adj3" fmla="val 0"/>
            </a:avLst>
          </a:prstGeom>
          <a:ln>
            <a:solidFill>
              <a:srgbClr val="A3C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4" name="Oval 23">
            <a:extLst>
              <a:ext uri="{FF2B5EF4-FFF2-40B4-BE49-F238E27FC236}">
                <a16:creationId xmlns:a16="http://schemas.microsoft.com/office/drawing/2014/main" id="{F9803E7D-3A7C-49BF-BCAA-3700A04FF672}"/>
              </a:ext>
            </a:extLst>
          </p:cNvPr>
          <p:cNvSpPr/>
          <p:nvPr userDrawn="1"/>
        </p:nvSpPr>
        <p:spPr>
          <a:xfrm>
            <a:off x="4719823" y="376006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5" name="Oval 24">
            <a:extLst>
              <a:ext uri="{FF2B5EF4-FFF2-40B4-BE49-F238E27FC236}">
                <a16:creationId xmlns:a16="http://schemas.microsoft.com/office/drawing/2014/main" id="{1A25F48A-AB99-4B80-BB04-86262BAF4BD0}"/>
              </a:ext>
            </a:extLst>
          </p:cNvPr>
          <p:cNvSpPr/>
          <p:nvPr userDrawn="1"/>
        </p:nvSpPr>
        <p:spPr>
          <a:xfrm>
            <a:off x="7379981" y="376006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8" name="Block Arc 27">
            <a:extLst>
              <a:ext uri="{FF2B5EF4-FFF2-40B4-BE49-F238E27FC236}">
                <a16:creationId xmlns:a16="http://schemas.microsoft.com/office/drawing/2014/main" id="{7B40B6F0-E356-42D3-9D05-3B0C65318C75}"/>
              </a:ext>
            </a:extLst>
          </p:cNvPr>
          <p:cNvSpPr/>
          <p:nvPr userDrawn="1"/>
        </p:nvSpPr>
        <p:spPr>
          <a:xfrm rot="10800000">
            <a:off x="4662929" y="2907274"/>
            <a:ext cx="2865906" cy="2865906"/>
          </a:xfrm>
          <a:prstGeom prst="blockArc">
            <a:avLst>
              <a:gd name="adj1" fmla="val 12162632"/>
              <a:gd name="adj2" fmla="val 20268090"/>
              <a:gd name="adj3" fmla="val 0"/>
            </a:avLst>
          </a:prstGeom>
          <a:ln>
            <a:solidFill>
              <a:srgbClr val="A3C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9" name="Oval 28">
            <a:extLst>
              <a:ext uri="{FF2B5EF4-FFF2-40B4-BE49-F238E27FC236}">
                <a16:creationId xmlns:a16="http://schemas.microsoft.com/office/drawing/2014/main" id="{381766E4-A074-4571-875D-9EA75EFD8860}"/>
              </a:ext>
            </a:extLst>
          </p:cNvPr>
          <p:cNvSpPr/>
          <p:nvPr userDrawn="1"/>
        </p:nvSpPr>
        <p:spPr>
          <a:xfrm rot="10800000">
            <a:off x="7379860" y="4828193"/>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0" name="Oval 29">
            <a:extLst>
              <a:ext uri="{FF2B5EF4-FFF2-40B4-BE49-F238E27FC236}">
                <a16:creationId xmlns:a16="http://schemas.microsoft.com/office/drawing/2014/main" id="{3301A360-83D5-4170-A3E1-B9751EDA15C5}"/>
              </a:ext>
            </a:extLst>
          </p:cNvPr>
          <p:cNvSpPr/>
          <p:nvPr userDrawn="1"/>
        </p:nvSpPr>
        <p:spPr>
          <a:xfrm rot="10800000">
            <a:off x="4719702" y="4828193"/>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1" name="Text Placeholder 20">
            <a:extLst>
              <a:ext uri="{FF2B5EF4-FFF2-40B4-BE49-F238E27FC236}">
                <a16:creationId xmlns:a16="http://schemas.microsoft.com/office/drawing/2014/main" id="{5CAC010E-880D-4824-BB92-1E88BECAD6D3}"/>
              </a:ext>
            </a:extLst>
          </p:cNvPr>
          <p:cNvSpPr>
            <a:spLocks noGrp="1"/>
          </p:cNvSpPr>
          <p:nvPr userDrawn="1">
            <p:ph type="body" sz="quarter" idx="11" hasCustomPrompt="1"/>
          </p:nvPr>
        </p:nvSpPr>
        <p:spPr>
          <a:xfrm>
            <a:off x="2487187" y="6040005"/>
            <a:ext cx="7217388" cy="502586"/>
          </a:xfrm>
        </p:spPr>
        <p:txBody>
          <a:bodyPr anchor="ctr">
            <a:noAutofit/>
          </a:bodyPr>
          <a:lstStyle>
            <a:lvl1pPr marL="0" indent="0" algn="ctr">
              <a:lnSpc>
                <a:spcPct val="70000"/>
              </a:lnSpc>
              <a:buNone/>
              <a:defRPr sz="3200" b="0" i="1">
                <a:solidFill>
                  <a:srgbClr val="383838"/>
                </a:solidFill>
                <a:latin typeface="Roboto" pitchFamily="2" charset="0"/>
                <a:ea typeface="Roboto" pitchFamily="2" charset="0"/>
              </a:defRPr>
            </a:lvl1pPr>
          </a:lstStyle>
          <a:p>
            <a:pPr lvl="0"/>
            <a:r>
              <a:rPr lang="en-US" dirty="0"/>
              <a:t>Presenter Name</a:t>
            </a:r>
          </a:p>
        </p:txBody>
      </p:sp>
      <p:sp>
        <p:nvSpPr>
          <p:cNvPr id="34" name="Photo">
            <a:extLst>
              <a:ext uri="{FF2B5EF4-FFF2-40B4-BE49-F238E27FC236}">
                <a16:creationId xmlns:a16="http://schemas.microsoft.com/office/drawing/2014/main" id="{E6B2965B-E4E5-4F1A-9141-10253D1044A9}"/>
              </a:ext>
            </a:extLst>
          </p:cNvPr>
          <p:cNvSpPr>
            <a:spLocks noGrp="1"/>
          </p:cNvSpPr>
          <p:nvPr userDrawn="1">
            <p:ph type="pic" sz="quarter" idx="12" hasCustomPrompt="1"/>
          </p:nvPr>
        </p:nvSpPr>
        <p:spPr>
          <a:xfrm>
            <a:off x="5112778" y="3357003"/>
            <a:ext cx="1966450" cy="1966450"/>
          </a:xfrm>
          <a:custGeom>
            <a:avLst/>
            <a:gdLst>
              <a:gd name="connsiteX0" fmla="*/ 983225 w 1966450"/>
              <a:gd name="connsiteY0" fmla="*/ 0 h 1966450"/>
              <a:gd name="connsiteX1" fmla="*/ 1966450 w 1966450"/>
              <a:gd name="connsiteY1" fmla="*/ 983225 h 1966450"/>
              <a:gd name="connsiteX2" fmla="*/ 983225 w 1966450"/>
              <a:gd name="connsiteY2" fmla="*/ 1966450 h 1966450"/>
              <a:gd name="connsiteX3" fmla="*/ 0 w 1966450"/>
              <a:gd name="connsiteY3" fmla="*/ 983225 h 1966450"/>
              <a:gd name="connsiteX4" fmla="*/ 983225 w 1966450"/>
              <a:gd name="connsiteY4" fmla="*/ 0 h 196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6450" h="1966450">
                <a:moveTo>
                  <a:pt x="983225" y="0"/>
                </a:moveTo>
                <a:cubicBezTo>
                  <a:pt x="1526245" y="0"/>
                  <a:pt x="1966450" y="440205"/>
                  <a:pt x="1966450" y="983225"/>
                </a:cubicBezTo>
                <a:cubicBezTo>
                  <a:pt x="1966450" y="1526245"/>
                  <a:pt x="1526245" y="1966450"/>
                  <a:pt x="983225" y="1966450"/>
                </a:cubicBezTo>
                <a:cubicBezTo>
                  <a:pt x="440205" y="1966450"/>
                  <a:pt x="0" y="1526245"/>
                  <a:pt x="0" y="983225"/>
                </a:cubicBezTo>
                <a:cubicBezTo>
                  <a:pt x="0" y="440205"/>
                  <a:pt x="440205" y="0"/>
                  <a:pt x="983225" y="0"/>
                </a:cubicBezTo>
                <a:close/>
              </a:path>
            </a:pathLst>
          </a:custGeom>
          <a:solidFill>
            <a:schemeClr val="bg1">
              <a:lumMod val="85000"/>
            </a:schemeClr>
          </a:solidFill>
        </p:spPr>
        <p:txBody>
          <a:bodyPr wrap="square" anchor="ctr">
            <a:noAutofit/>
          </a:bodyPr>
          <a:lstStyle>
            <a:lvl1pPr marL="0" indent="0" algn="ctr">
              <a:buNone/>
              <a:defRPr/>
            </a:lvl1pPr>
          </a:lstStyle>
          <a:p>
            <a:r>
              <a:rPr lang="en-US" dirty="0"/>
              <a:t>Click or drag image here</a:t>
            </a:r>
            <a:endParaRPr lang="id-ID" dirty="0"/>
          </a:p>
        </p:txBody>
      </p:sp>
      <p:cxnSp>
        <p:nvCxnSpPr>
          <p:cNvPr id="44" name="Straight Connector 43">
            <a:extLst>
              <a:ext uri="{FF2B5EF4-FFF2-40B4-BE49-F238E27FC236}">
                <a16:creationId xmlns:a16="http://schemas.microsoft.com/office/drawing/2014/main" id="{2943FFF9-1939-4804-AFA2-6F71F342A8A9}"/>
              </a:ext>
            </a:extLst>
          </p:cNvPr>
          <p:cNvCxnSpPr/>
          <p:nvPr userDrawn="1"/>
        </p:nvCxnSpPr>
        <p:spPr>
          <a:xfrm>
            <a:off x="4069977" y="2279901"/>
            <a:ext cx="4052047" cy="0"/>
          </a:xfrm>
          <a:prstGeom prst="line">
            <a:avLst/>
          </a:prstGeom>
          <a:ln>
            <a:solidFill>
              <a:srgbClr val="A3C63D"/>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ECB53F57-C2F3-43F4-83FB-E51DCFD5A2A2}"/>
              </a:ext>
            </a:extLst>
          </p:cNvPr>
          <p:cNvSpPr/>
          <p:nvPr userDrawn="1"/>
        </p:nvSpPr>
        <p:spPr>
          <a:xfrm>
            <a:off x="4023877" y="223380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46" name="Oval 45">
            <a:extLst>
              <a:ext uri="{FF2B5EF4-FFF2-40B4-BE49-F238E27FC236}">
                <a16:creationId xmlns:a16="http://schemas.microsoft.com/office/drawing/2014/main" id="{1BE6AC26-EE6D-4959-9E73-ED358929B9A8}"/>
              </a:ext>
            </a:extLst>
          </p:cNvPr>
          <p:cNvSpPr/>
          <p:nvPr userDrawn="1"/>
        </p:nvSpPr>
        <p:spPr>
          <a:xfrm>
            <a:off x="8075925" y="223380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22648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250"/>
                                        <p:tgtEl>
                                          <p:spTgt spid="4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250"/>
                                        <p:tgtEl>
                                          <p:spTgt spid="46"/>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250"/>
                                        <p:tgtEl>
                                          <p:spTgt spid="45"/>
                                        </p:tgtEl>
                                      </p:cBhvr>
                                    </p:animEffect>
                                  </p:childTnLst>
                                </p:cTn>
                              </p:par>
                              <p:par>
                                <p:cTn id="14" presetID="42" presetClass="entr" presetSubtype="0" fill="hold" grpId="0" nodeType="withEffect">
                                  <p:stCondLst>
                                    <p:cond delay="25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500"/>
                                        <p:tgtEl>
                                          <p:spTgt spid="21">
                                            <p:txEl>
                                              <p:pRg st="0" end="0"/>
                                            </p:txEl>
                                          </p:spTgt>
                                        </p:tgtEl>
                                      </p:cBhvr>
                                    </p:animEffect>
                                    <p:anim calcmode="lin" valueType="num">
                                      <p:cBhvr>
                                        <p:cTn id="1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21">
                                            <p:txEl>
                                              <p:pRg st="0" end="0"/>
                                            </p:txEl>
                                          </p:spTgt>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25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p:cTn id="26" dur="750" fill="hold"/>
                                        <p:tgtEl>
                                          <p:spTgt spid="7"/>
                                        </p:tgtEl>
                                        <p:attrNameLst>
                                          <p:attrName>ppt_w</p:attrName>
                                        </p:attrNameLst>
                                      </p:cBhvr>
                                      <p:tavLst>
                                        <p:tav tm="0">
                                          <p:val>
                                            <p:fltVal val="0"/>
                                          </p:val>
                                        </p:tav>
                                        <p:tav tm="100000">
                                          <p:val>
                                            <p:strVal val="#ppt_w"/>
                                          </p:val>
                                        </p:tav>
                                      </p:tavLst>
                                    </p:anim>
                                    <p:anim calcmode="lin" valueType="num">
                                      <p:cBhvr>
                                        <p:cTn id="27" dur="750" fill="hold"/>
                                        <p:tgtEl>
                                          <p:spTgt spid="7"/>
                                        </p:tgtEl>
                                        <p:attrNameLst>
                                          <p:attrName>ppt_h</p:attrName>
                                        </p:attrNameLst>
                                      </p:cBhvr>
                                      <p:tavLst>
                                        <p:tav tm="0">
                                          <p:val>
                                            <p:fltVal val="0"/>
                                          </p:val>
                                        </p:tav>
                                        <p:tav tm="100000">
                                          <p:val>
                                            <p:strVal val="#ppt_h"/>
                                          </p:val>
                                        </p:tav>
                                      </p:tavLst>
                                    </p:anim>
                                    <p:animEffect transition="in" filter="fade">
                                      <p:cBhvr>
                                        <p:cTn id="28" dur="750"/>
                                        <p:tgtEl>
                                          <p:spTgt spid="7"/>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250"/>
                                        <p:tgtEl>
                                          <p:spTgt spid="2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250"/>
                                        <p:tgtEl>
                                          <p:spTgt spid="24"/>
                                        </p:tgtEl>
                                      </p:cBhvr>
                                    </p:animEffect>
                                  </p:childTnLst>
                                </p:cTn>
                              </p:par>
                              <p:par>
                                <p:cTn id="40" presetID="22" presetClass="entr" presetSubtype="8" fill="hold" grpId="0" nodeType="withEffect">
                                  <p:stCondLst>
                                    <p:cond delay="75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2" fill="hold" grpId="0" nodeType="withEffect">
                                  <p:stCondLst>
                                    <p:cond delay="75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500"/>
                                        <p:tgtEl>
                                          <p:spTgt spid="28"/>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250"/>
                                        <p:tgtEl>
                                          <p:spTgt spid="25"/>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250"/>
                                        <p:tgtEl>
                                          <p:spTgt spid="30"/>
                                        </p:tgtEl>
                                      </p:cBhvr>
                                    </p:animEffect>
                                  </p:childTnLst>
                                </p:cTn>
                              </p:par>
                              <p:par>
                                <p:cTn id="52" presetID="2" presetClass="entr" presetSubtype="8" fill="hold" grpId="0" nodeType="withEffect">
                                  <p:stCondLst>
                                    <p:cond delay="125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250" fill="hold"/>
                                        <p:tgtEl>
                                          <p:spTgt spid="10"/>
                                        </p:tgtEl>
                                        <p:attrNameLst>
                                          <p:attrName>ppt_x</p:attrName>
                                        </p:attrNameLst>
                                      </p:cBhvr>
                                      <p:tavLst>
                                        <p:tav tm="0">
                                          <p:val>
                                            <p:strVal val="0-#ppt_w/2"/>
                                          </p:val>
                                        </p:tav>
                                        <p:tav tm="100000">
                                          <p:val>
                                            <p:strVal val="#ppt_x"/>
                                          </p:val>
                                        </p:tav>
                                      </p:tavLst>
                                    </p:anim>
                                    <p:anim calcmode="lin" valueType="num">
                                      <p:cBhvr additive="base">
                                        <p:cTn id="55" dur="250" fill="hold"/>
                                        <p:tgtEl>
                                          <p:spTgt spid="10"/>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25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250" fill="hold"/>
                                        <p:tgtEl>
                                          <p:spTgt spid="13"/>
                                        </p:tgtEl>
                                        <p:attrNameLst>
                                          <p:attrName>ppt_x</p:attrName>
                                        </p:attrNameLst>
                                      </p:cBhvr>
                                      <p:tavLst>
                                        <p:tav tm="0">
                                          <p:val>
                                            <p:strVal val="1+#ppt_w/2"/>
                                          </p:val>
                                        </p:tav>
                                        <p:tav tm="100000">
                                          <p:val>
                                            <p:strVal val="#ppt_x"/>
                                          </p:val>
                                        </p:tav>
                                      </p:tavLst>
                                    </p:anim>
                                    <p:anim calcmode="lin" valueType="num">
                                      <p:cBhvr additive="base">
                                        <p:cTn id="59" dur="250" fill="hold"/>
                                        <p:tgtEl>
                                          <p:spTgt spid="13"/>
                                        </p:tgtEl>
                                        <p:attrNameLst>
                                          <p:attrName>ppt_y</p:attrName>
                                        </p:attrNameLst>
                                      </p:cBhvr>
                                      <p:tavLst>
                                        <p:tav tm="0">
                                          <p:val>
                                            <p:strVal val="#ppt_y"/>
                                          </p:val>
                                        </p:tav>
                                        <p:tav tm="100000">
                                          <p:val>
                                            <p:strVal val="#ppt_y"/>
                                          </p:val>
                                        </p:tav>
                                      </p:tavLst>
                                    </p:anim>
                                  </p:childTnLst>
                                </p:cTn>
                              </p:par>
                              <p:par>
                                <p:cTn id="60" presetID="2" presetClass="entr" presetSubtype="4" decel="32000" fill="hold" grpId="0" nodeType="withEffect">
                                  <p:stCondLst>
                                    <p:cond delay="1250"/>
                                  </p:stCondLst>
                                  <p:iterate type="wd">
                                    <p:tmPct val="10000"/>
                                  </p:iterate>
                                  <p:childTnLst>
                                    <p:set>
                                      <p:cBhvr>
                                        <p:cTn id="61" dur="1" fill="hold">
                                          <p:stCondLst>
                                            <p:cond delay="0"/>
                                          </p:stCondLst>
                                        </p:cTn>
                                        <p:tgtEl>
                                          <p:spTgt spid="31">
                                            <p:txEl>
                                              <p:pRg st="0" end="0"/>
                                            </p:txEl>
                                          </p:spTgt>
                                        </p:tgtEl>
                                        <p:attrNameLst>
                                          <p:attrName>style.visibility</p:attrName>
                                        </p:attrNameLst>
                                      </p:cBhvr>
                                      <p:to>
                                        <p:strVal val="visible"/>
                                      </p:to>
                                    </p:set>
                                    <p:anim calcmode="lin" valueType="num">
                                      <p:cBhvr additive="base">
                                        <p:cTn id="62"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0" grpId="0" animBg="1"/>
      <p:bldP spid="7" grpId="0" animBg="1"/>
      <p:bldP spid="21" grpId="0" build="p">
        <p:tmplLst>
          <p:tmpl lvl="1">
            <p:tnLst>
              <p:par>
                <p:cTn presetID="42" presetClass="entr" presetSubtype="0" fill="hold" nodeType="withEffect">
                  <p:stCondLst>
                    <p:cond delay="25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3" grpId="0" animBg="1"/>
      <p:bldP spid="24" grpId="0" animBg="1"/>
      <p:bldP spid="25" grpId="0" animBg="1"/>
      <p:bldP spid="28" grpId="0" animBg="1"/>
      <p:bldP spid="29" grpId="0" animBg="1"/>
      <p:bldP spid="30" grpId="0" animBg="1"/>
      <p:bldP spid="31" grpId="0" build="p">
        <p:tmplLst>
          <p:tmpl lvl="1">
            <p:tnLst>
              <p:par>
                <p:cTn presetID="2" presetClass="entr" presetSubtype="4" decel="32000" fill="hold" nodeType="withEffect">
                  <p:stCondLst>
                    <p:cond delay="1250"/>
                  </p:stCondLst>
                  <p:iterate type="wd">
                    <p:tmPct val="10000"/>
                  </p:iterate>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34" grpId="0" animBg="1"/>
      <p:bldP spid="45" grpId="0" animBg="1"/>
      <p:bldP spid="46" grpId="0" animBg="1"/>
    </p:bldLst>
  </p:timing>
  <p:extLst>
    <p:ext uri="{DCECCB84-F9BA-43D5-87BE-67443E8EF086}">
      <p15:sldGuideLst xmlns:p15="http://schemas.microsoft.com/office/powerpoint/2012/main">
        <p15:guide id="1" orient="horz" pos="2205">
          <p15:clr>
            <a:srgbClr val="FBAE40"/>
          </p15:clr>
        </p15:guide>
        <p15:guide id="2" pos="3840">
          <p15:clr>
            <a:srgbClr val="FBAE40"/>
          </p15:clr>
        </p15:guide>
        <p15:guide id="3" orient="horz" pos="254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a:t>
            </a:fld>
            <a:endParaRPr lang="en-US" altLang="en-US">
              <a:solidFill>
                <a:prstClr val="white">
                  <a:tint val="75000"/>
                </a:prstClr>
              </a:solidFill>
            </a:endParaRPr>
          </a:p>
        </p:txBody>
      </p:sp>
    </p:spTree>
    <p:extLst>
      <p:ext uri="{BB962C8B-B14F-4D97-AF65-F5344CB8AC3E}">
        <p14:creationId xmlns:p14="http://schemas.microsoft.com/office/powerpoint/2010/main" val="260154294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8BD5C083-18C1-4902-8896-566098CC6624}"/>
              </a:ext>
            </a:extLst>
          </p:cNvPr>
          <p:cNvSpPr/>
          <p:nvPr userDrawn="1"/>
        </p:nvSpPr>
        <p:spPr>
          <a:xfrm>
            <a:off x="4812023" y="3056248"/>
            <a:ext cx="2567958" cy="2567958"/>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3" name="Trapezoid 12">
            <a:extLst>
              <a:ext uri="{FF2B5EF4-FFF2-40B4-BE49-F238E27FC236}">
                <a16:creationId xmlns:a16="http://schemas.microsoft.com/office/drawing/2014/main" id="{28089D2C-DFA4-461B-8FBE-BA80E99C6294}"/>
              </a:ext>
            </a:extLst>
          </p:cNvPr>
          <p:cNvSpPr/>
          <p:nvPr userDrawn="1"/>
        </p:nvSpPr>
        <p:spPr>
          <a:xfrm rot="16200000">
            <a:off x="8316009" y="1280432"/>
            <a:ext cx="1679580" cy="6119591"/>
          </a:xfrm>
          <a:prstGeom prst="trapezoid">
            <a:avLst>
              <a:gd name="adj" fmla="val 30482"/>
            </a:avLst>
          </a:prstGeom>
          <a:solidFill>
            <a:srgbClr val="A3C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0" name="Trapezoid 9">
            <a:extLst>
              <a:ext uri="{FF2B5EF4-FFF2-40B4-BE49-F238E27FC236}">
                <a16:creationId xmlns:a16="http://schemas.microsoft.com/office/drawing/2014/main" id="{08B9512D-5662-4F33-8CF0-13F19246FCB3}"/>
              </a:ext>
            </a:extLst>
          </p:cNvPr>
          <p:cNvSpPr/>
          <p:nvPr userDrawn="1"/>
        </p:nvSpPr>
        <p:spPr>
          <a:xfrm rot="5400000" flipH="1">
            <a:off x="2196296" y="1280432"/>
            <a:ext cx="1679580" cy="6119591"/>
          </a:xfrm>
          <a:prstGeom prst="trapezoid">
            <a:avLst>
              <a:gd name="adj" fmla="val 30482"/>
            </a:avLst>
          </a:prstGeom>
          <a:solidFill>
            <a:srgbClr val="A3C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Oval 6">
            <a:extLst>
              <a:ext uri="{FF2B5EF4-FFF2-40B4-BE49-F238E27FC236}">
                <a16:creationId xmlns:a16="http://schemas.microsoft.com/office/drawing/2014/main" id="{CFA32DBC-10BB-4549-95C1-E18D89A80DE6}"/>
              </a:ext>
            </a:extLst>
          </p:cNvPr>
          <p:cNvSpPr/>
          <p:nvPr userDrawn="1"/>
        </p:nvSpPr>
        <p:spPr>
          <a:xfrm>
            <a:off x="4980041" y="3224266"/>
            <a:ext cx="2231922" cy="2231922"/>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1" name="Text Placeholder 20">
            <a:extLst>
              <a:ext uri="{FF2B5EF4-FFF2-40B4-BE49-F238E27FC236}">
                <a16:creationId xmlns:a16="http://schemas.microsoft.com/office/drawing/2014/main" id="{A64A4F9B-7852-47A4-B339-F3D20E5D9AC8}"/>
              </a:ext>
            </a:extLst>
          </p:cNvPr>
          <p:cNvSpPr>
            <a:spLocks noGrp="1"/>
          </p:cNvSpPr>
          <p:nvPr>
            <p:ph type="body" sz="quarter" idx="10" hasCustomPrompt="1"/>
          </p:nvPr>
        </p:nvSpPr>
        <p:spPr>
          <a:xfrm>
            <a:off x="683633" y="906044"/>
            <a:ext cx="10824496" cy="1373857"/>
          </a:xfrm>
        </p:spPr>
        <p:txBody>
          <a:bodyPr anchor="b">
            <a:noAutofit/>
          </a:bodyPr>
          <a:lstStyle>
            <a:lvl1pPr marL="0" indent="0" algn="ctr">
              <a:lnSpc>
                <a:spcPct val="70000"/>
              </a:lnSpc>
              <a:buNone/>
              <a:defRPr sz="8000" b="1">
                <a:solidFill>
                  <a:srgbClr val="383838"/>
                </a:solidFill>
                <a:latin typeface="Roboto" pitchFamily="2" charset="0"/>
                <a:ea typeface="Roboto" pitchFamily="2" charset="0"/>
              </a:defRPr>
            </a:lvl1pPr>
          </a:lstStyle>
          <a:p>
            <a:pPr lvl="0"/>
            <a:r>
              <a:rPr lang="en-US" dirty="0"/>
              <a:t>BIG TITLE</a:t>
            </a:r>
          </a:p>
        </p:txBody>
      </p:sp>
      <p:sp>
        <p:nvSpPr>
          <p:cNvPr id="23" name="Block Arc 22">
            <a:extLst>
              <a:ext uri="{FF2B5EF4-FFF2-40B4-BE49-F238E27FC236}">
                <a16:creationId xmlns:a16="http://schemas.microsoft.com/office/drawing/2014/main" id="{CFDA8ABB-4854-4A92-9323-F5A0DF7E707A}"/>
              </a:ext>
            </a:extLst>
          </p:cNvPr>
          <p:cNvSpPr/>
          <p:nvPr userDrawn="1"/>
        </p:nvSpPr>
        <p:spPr>
          <a:xfrm>
            <a:off x="4663048" y="2907274"/>
            <a:ext cx="2865906" cy="2865906"/>
          </a:xfrm>
          <a:prstGeom prst="blockArc">
            <a:avLst>
              <a:gd name="adj1" fmla="val 12162632"/>
              <a:gd name="adj2" fmla="val 20268090"/>
              <a:gd name="adj3" fmla="val 0"/>
            </a:avLst>
          </a:prstGeom>
          <a:ln>
            <a:solidFill>
              <a:srgbClr val="A3C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4" name="Oval 23">
            <a:extLst>
              <a:ext uri="{FF2B5EF4-FFF2-40B4-BE49-F238E27FC236}">
                <a16:creationId xmlns:a16="http://schemas.microsoft.com/office/drawing/2014/main" id="{F9803E7D-3A7C-49BF-BCAA-3700A04FF672}"/>
              </a:ext>
            </a:extLst>
          </p:cNvPr>
          <p:cNvSpPr/>
          <p:nvPr userDrawn="1"/>
        </p:nvSpPr>
        <p:spPr>
          <a:xfrm>
            <a:off x="4719823" y="376006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5" name="Oval 24">
            <a:extLst>
              <a:ext uri="{FF2B5EF4-FFF2-40B4-BE49-F238E27FC236}">
                <a16:creationId xmlns:a16="http://schemas.microsoft.com/office/drawing/2014/main" id="{1A25F48A-AB99-4B80-BB04-86262BAF4BD0}"/>
              </a:ext>
            </a:extLst>
          </p:cNvPr>
          <p:cNvSpPr/>
          <p:nvPr userDrawn="1"/>
        </p:nvSpPr>
        <p:spPr>
          <a:xfrm>
            <a:off x="7379981" y="376006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8" name="Block Arc 27">
            <a:extLst>
              <a:ext uri="{FF2B5EF4-FFF2-40B4-BE49-F238E27FC236}">
                <a16:creationId xmlns:a16="http://schemas.microsoft.com/office/drawing/2014/main" id="{7B40B6F0-E356-42D3-9D05-3B0C65318C75}"/>
              </a:ext>
            </a:extLst>
          </p:cNvPr>
          <p:cNvSpPr/>
          <p:nvPr userDrawn="1"/>
        </p:nvSpPr>
        <p:spPr>
          <a:xfrm rot="10800000">
            <a:off x="4662929" y="2907274"/>
            <a:ext cx="2865906" cy="2865906"/>
          </a:xfrm>
          <a:prstGeom prst="blockArc">
            <a:avLst>
              <a:gd name="adj1" fmla="val 12162632"/>
              <a:gd name="adj2" fmla="val 20268090"/>
              <a:gd name="adj3" fmla="val 0"/>
            </a:avLst>
          </a:prstGeom>
          <a:ln>
            <a:solidFill>
              <a:srgbClr val="A3C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9" name="Oval 28">
            <a:extLst>
              <a:ext uri="{FF2B5EF4-FFF2-40B4-BE49-F238E27FC236}">
                <a16:creationId xmlns:a16="http://schemas.microsoft.com/office/drawing/2014/main" id="{381766E4-A074-4571-875D-9EA75EFD8860}"/>
              </a:ext>
            </a:extLst>
          </p:cNvPr>
          <p:cNvSpPr/>
          <p:nvPr userDrawn="1"/>
        </p:nvSpPr>
        <p:spPr>
          <a:xfrm rot="10800000">
            <a:off x="7379860" y="4828193"/>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0" name="Oval 29">
            <a:extLst>
              <a:ext uri="{FF2B5EF4-FFF2-40B4-BE49-F238E27FC236}">
                <a16:creationId xmlns:a16="http://schemas.microsoft.com/office/drawing/2014/main" id="{3301A360-83D5-4170-A3E1-B9751EDA15C5}"/>
              </a:ext>
            </a:extLst>
          </p:cNvPr>
          <p:cNvSpPr/>
          <p:nvPr userDrawn="1"/>
        </p:nvSpPr>
        <p:spPr>
          <a:xfrm rot="10800000">
            <a:off x="4719702" y="4828193"/>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1" name="Text Placeholder 20">
            <a:extLst>
              <a:ext uri="{FF2B5EF4-FFF2-40B4-BE49-F238E27FC236}">
                <a16:creationId xmlns:a16="http://schemas.microsoft.com/office/drawing/2014/main" id="{5CAC010E-880D-4824-BB92-1E88BECAD6D3}"/>
              </a:ext>
            </a:extLst>
          </p:cNvPr>
          <p:cNvSpPr>
            <a:spLocks noGrp="1"/>
          </p:cNvSpPr>
          <p:nvPr userDrawn="1">
            <p:ph type="body" sz="quarter" idx="11" hasCustomPrompt="1"/>
          </p:nvPr>
        </p:nvSpPr>
        <p:spPr>
          <a:xfrm>
            <a:off x="2487187" y="6040005"/>
            <a:ext cx="7217388" cy="502586"/>
          </a:xfrm>
        </p:spPr>
        <p:txBody>
          <a:bodyPr anchor="ctr">
            <a:noAutofit/>
          </a:bodyPr>
          <a:lstStyle>
            <a:lvl1pPr marL="0" indent="0" algn="ctr">
              <a:lnSpc>
                <a:spcPct val="70000"/>
              </a:lnSpc>
              <a:buNone/>
              <a:defRPr sz="3200" b="0" i="1">
                <a:solidFill>
                  <a:srgbClr val="383838"/>
                </a:solidFill>
                <a:latin typeface="Roboto" pitchFamily="2" charset="0"/>
                <a:ea typeface="Roboto" pitchFamily="2" charset="0"/>
              </a:defRPr>
            </a:lvl1pPr>
          </a:lstStyle>
          <a:p>
            <a:pPr lvl="0"/>
            <a:r>
              <a:rPr lang="en-US" dirty="0"/>
              <a:t>Presenter Name</a:t>
            </a:r>
          </a:p>
        </p:txBody>
      </p:sp>
      <p:sp>
        <p:nvSpPr>
          <p:cNvPr id="34" name="Photo">
            <a:extLst>
              <a:ext uri="{FF2B5EF4-FFF2-40B4-BE49-F238E27FC236}">
                <a16:creationId xmlns:a16="http://schemas.microsoft.com/office/drawing/2014/main" id="{E6B2965B-E4E5-4F1A-9141-10253D1044A9}"/>
              </a:ext>
            </a:extLst>
          </p:cNvPr>
          <p:cNvSpPr>
            <a:spLocks noGrp="1"/>
          </p:cNvSpPr>
          <p:nvPr userDrawn="1">
            <p:ph type="pic" sz="quarter" idx="12" hasCustomPrompt="1"/>
          </p:nvPr>
        </p:nvSpPr>
        <p:spPr>
          <a:xfrm>
            <a:off x="5112778" y="3357003"/>
            <a:ext cx="1966450" cy="1966450"/>
          </a:xfrm>
          <a:custGeom>
            <a:avLst/>
            <a:gdLst>
              <a:gd name="connsiteX0" fmla="*/ 983225 w 1966450"/>
              <a:gd name="connsiteY0" fmla="*/ 0 h 1966450"/>
              <a:gd name="connsiteX1" fmla="*/ 1966450 w 1966450"/>
              <a:gd name="connsiteY1" fmla="*/ 983225 h 1966450"/>
              <a:gd name="connsiteX2" fmla="*/ 983225 w 1966450"/>
              <a:gd name="connsiteY2" fmla="*/ 1966450 h 1966450"/>
              <a:gd name="connsiteX3" fmla="*/ 0 w 1966450"/>
              <a:gd name="connsiteY3" fmla="*/ 983225 h 1966450"/>
              <a:gd name="connsiteX4" fmla="*/ 983225 w 1966450"/>
              <a:gd name="connsiteY4" fmla="*/ 0 h 196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6450" h="1966450">
                <a:moveTo>
                  <a:pt x="983225" y="0"/>
                </a:moveTo>
                <a:cubicBezTo>
                  <a:pt x="1526245" y="0"/>
                  <a:pt x="1966450" y="440205"/>
                  <a:pt x="1966450" y="983225"/>
                </a:cubicBezTo>
                <a:cubicBezTo>
                  <a:pt x="1966450" y="1526245"/>
                  <a:pt x="1526245" y="1966450"/>
                  <a:pt x="983225" y="1966450"/>
                </a:cubicBezTo>
                <a:cubicBezTo>
                  <a:pt x="440205" y="1966450"/>
                  <a:pt x="0" y="1526245"/>
                  <a:pt x="0" y="983225"/>
                </a:cubicBezTo>
                <a:cubicBezTo>
                  <a:pt x="0" y="440205"/>
                  <a:pt x="440205" y="0"/>
                  <a:pt x="983225" y="0"/>
                </a:cubicBezTo>
                <a:close/>
              </a:path>
            </a:pathLst>
          </a:custGeom>
          <a:solidFill>
            <a:schemeClr val="bg1">
              <a:lumMod val="85000"/>
            </a:schemeClr>
          </a:solidFill>
        </p:spPr>
        <p:txBody>
          <a:bodyPr wrap="square" anchor="ctr">
            <a:noAutofit/>
          </a:bodyPr>
          <a:lstStyle>
            <a:lvl1pPr marL="0" indent="0" algn="ctr">
              <a:buNone/>
              <a:defRPr/>
            </a:lvl1pPr>
          </a:lstStyle>
          <a:p>
            <a:r>
              <a:rPr lang="en-US" dirty="0"/>
              <a:t>Click or drag image here</a:t>
            </a:r>
            <a:endParaRPr lang="id-ID" dirty="0"/>
          </a:p>
        </p:txBody>
      </p:sp>
      <p:cxnSp>
        <p:nvCxnSpPr>
          <p:cNvPr id="44" name="Straight Connector 43">
            <a:extLst>
              <a:ext uri="{FF2B5EF4-FFF2-40B4-BE49-F238E27FC236}">
                <a16:creationId xmlns:a16="http://schemas.microsoft.com/office/drawing/2014/main" id="{2943FFF9-1939-4804-AFA2-6F71F342A8A9}"/>
              </a:ext>
            </a:extLst>
          </p:cNvPr>
          <p:cNvCxnSpPr/>
          <p:nvPr userDrawn="1"/>
        </p:nvCxnSpPr>
        <p:spPr>
          <a:xfrm>
            <a:off x="4069977" y="2279901"/>
            <a:ext cx="4052047" cy="0"/>
          </a:xfrm>
          <a:prstGeom prst="line">
            <a:avLst/>
          </a:prstGeom>
          <a:ln>
            <a:solidFill>
              <a:srgbClr val="A3C63D"/>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ECB53F57-C2F3-43F4-83FB-E51DCFD5A2A2}"/>
              </a:ext>
            </a:extLst>
          </p:cNvPr>
          <p:cNvSpPr/>
          <p:nvPr userDrawn="1"/>
        </p:nvSpPr>
        <p:spPr>
          <a:xfrm>
            <a:off x="4023877" y="223380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46" name="Oval 45">
            <a:extLst>
              <a:ext uri="{FF2B5EF4-FFF2-40B4-BE49-F238E27FC236}">
                <a16:creationId xmlns:a16="http://schemas.microsoft.com/office/drawing/2014/main" id="{1BE6AC26-EE6D-4959-9E73-ED358929B9A8}"/>
              </a:ext>
            </a:extLst>
          </p:cNvPr>
          <p:cNvSpPr/>
          <p:nvPr userDrawn="1"/>
        </p:nvSpPr>
        <p:spPr>
          <a:xfrm>
            <a:off x="8075925" y="2233801"/>
            <a:ext cx="92200" cy="92200"/>
          </a:xfrm>
          <a:prstGeom prst="ellipse">
            <a:avLst/>
          </a:prstGeom>
          <a:solidFill>
            <a:srgbClr val="A3C6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268456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250"/>
                                        <p:tgtEl>
                                          <p:spTgt spid="4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250"/>
                                        <p:tgtEl>
                                          <p:spTgt spid="46"/>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250"/>
                                        <p:tgtEl>
                                          <p:spTgt spid="45"/>
                                        </p:tgtEl>
                                      </p:cBhvr>
                                    </p:animEffect>
                                  </p:childTnLst>
                                </p:cTn>
                              </p:par>
                              <p:par>
                                <p:cTn id="14" presetID="42" presetClass="entr" presetSubtype="0" fill="hold" grpId="0" nodeType="withEffect">
                                  <p:stCondLst>
                                    <p:cond delay="25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500"/>
                                        <p:tgtEl>
                                          <p:spTgt spid="21">
                                            <p:txEl>
                                              <p:pRg st="0" end="0"/>
                                            </p:txEl>
                                          </p:spTgt>
                                        </p:tgtEl>
                                      </p:cBhvr>
                                    </p:animEffect>
                                    <p:anim calcmode="lin" valueType="num">
                                      <p:cBhvr>
                                        <p:cTn id="1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21">
                                            <p:txEl>
                                              <p:pRg st="0" end="0"/>
                                            </p:txEl>
                                          </p:spTgt>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25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p:cTn id="26" dur="750" fill="hold"/>
                                        <p:tgtEl>
                                          <p:spTgt spid="7"/>
                                        </p:tgtEl>
                                        <p:attrNameLst>
                                          <p:attrName>ppt_w</p:attrName>
                                        </p:attrNameLst>
                                      </p:cBhvr>
                                      <p:tavLst>
                                        <p:tav tm="0">
                                          <p:val>
                                            <p:fltVal val="0"/>
                                          </p:val>
                                        </p:tav>
                                        <p:tav tm="100000">
                                          <p:val>
                                            <p:strVal val="#ppt_w"/>
                                          </p:val>
                                        </p:tav>
                                      </p:tavLst>
                                    </p:anim>
                                    <p:anim calcmode="lin" valueType="num">
                                      <p:cBhvr>
                                        <p:cTn id="27" dur="750" fill="hold"/>
                                        <p:tgtEl>
                                          <p:spTgt spid="7"/>
                                        </p:tgtEl>
                                        <p:attrNameLst>
                                          <p:attrName>ppt_h</p:attrName>
                                        </p:attrNameLst>
                                      </p:cBhvr>
                                      <p:tavLst>
                                        <p:tav tm="0">
                                          <p:val>
                                            <p:fltVal val="0"/>
                                          </p:val>
                                        </p:tav>
                                        <p:tav tm="100000">
                                          <p:val>
                                            <p:strVal val="#ppt_h"/>
                                          </p:val>
                                        </p:tav>
                                      </p:tavLst>
                                    </p:anim>
                                    <p:animEffect transition="in" filter="fade">
                                      <p:cBhvr>
                                        <p:cTn id="28" dur="750"/>
                                        <p:tgtEl>
                                          <p:spTgt spid="7"/>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250"/>
                                        <p:tgtEl>
                                          <p:spTgt spid="2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250"/>
                                        <p:tgtEl>
                                          <p:spTgt spid="24"/>
                                        </p:tgtEl>
                                      </p:cBhvr>
                                    </p:animEffect>
                                  </p:childTnLst>
                                </p:cTn>
                              </p:par>
                              <p:par>
                                <p:cTn id="40" presetID="22" presetClass="entr" presetSubtype="8" fill="hold" grpId="0" nodeType="withEffect">
                                  <p:stCondLst>
                                    <p:cond delay="75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2" fill="hold" grpId="0" nodeType="withEffect">
                                  <p:stCondLst>
                                    <p:cond delay="75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500"/>
                                        <p:tgtEl>
                                          <p:spTgt spid="28"/>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250"/>
                                        <p:tgtEl>
                                          <p:spTgt spid="25"/>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250"/>
                                        <p:tgtEl>
                                          <p:spTgt spid="30"/>
                                        </p:tgtEl>
                                      </p:cBhvr>
                                    </p:animEffect>
                                  </p:childTnLst>
                                </p:cTn>
                              </p:par>
                              <p:par>
                                <p:cTn id="52" presetID="2" presetClass="entr" presetSubtype="8" fill="hold" grpId="0" nodeType="withEffect">
                                  <p:stCondLst>
                                    <p:cond delay="125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250" fill="hold"/>
                                        <p:tgtEl>
                                          <p:spTgt spid="10"/>
                                        </p:tgtEl>
                                        <p:attrNameLst>
                                          <p:attrName>ppt_x</p:attrName>
                                        </p:attrNameLst>
                                      </p:cBhvr>
                                      <p:tavLst>
                                        <p:tav tm="0">
                                          <p:val>
                                            <p:strVal val="0-#ppt_w/2"/>
                                          </p:val>
                                        </p:tav>
                                        <p:tav tm="100000">
                                          <p:val>
                                            <p:strVal val="#ppt_x"/>
                                          </p:val>
                                        </p:tav>
                                      </p:tavLst>
                                    </p:anim>
                                    <p:anim calcmode="lin" valueType="num">
                                      <p:cBhvr additive="base">
                                        <p:cTn id="55" dur="250" fill="hold"/>
                                        <p:tgtEl>
                                          <p:spTgt spid="10"/>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25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250" fill="hold"/>
                                        <p:tgtEl>
                                          <p:spTgt spid="13"/>
                                        </p:tgtEl>
                                        <p:attrNameLst>
                                          <p:attrName>ppt_x</p:attrName>
                                        </p:attrNameLst>
                                      </p:cBhvr>
                                      <p:tavLst>
                                        <p:tav tm="0">
                                          <p:val>
                                            <p:strVal val="1+#ppt_w/2"/>
                                          </p:val>
                                        </p:tav>
                                        <p:tav tm="100000">
                                          <p:val>
                                            <p:strVal val="#ppt_x"/>
                                          </p:val>
                                        </p:tav>
                                      </p:tavLst>
                                    </p:anim>
                                    <p:anim calcmode="lin" valueType="num">
                                      <p:cBhvr additive="base">
                                        <p:cTn id="59" dur="250" fill="hold"/>
                                        <p:tgtEl>
                                          <p:spTgt spid="13"/>
                                        </p:tgtEl>
                                        <p:attrNameLst>
                                          <p:attrName>ppt_y</p:attrName>
                                        </p:attrNameLst>
                                      </p:cBhvr>
                                      <p:tavLst>
                                        <p:tav tm="0">
                                          <p:val>
                                            <p:strVal val="#ppt_y"/>
                                          </p:val>
                                        </p:tav>
                                        <p:tav tm="100000">
                                          <p:val>
                                            <p:strVal val="#ppt_y"/>
                                          </p:val>
                                        </p:tav>
                                      </p:tavLst>
                                    </p:anim>
                                  </p:childTnLst>
                                </p:cTn>
                              </p:par>
                              <p:par>
                                <p:cTn id="60" presetID="2" presetClass="entr" presetSubtype="4" decel="32000" fill="hold" grpId="0" nodeType="withEffect">
                                  <p:stCondLst>
                                    <p:cond delay="1250"/>
                                  </p:stCondLst>
                                  <p:iterate type="wd">
                                    <p:tmPct val="10000"/>
                                  </p:iterate>
                                  <p:childTnLst>
                                    <p:set>
                                      <p:cBhvr>
                                        <p:cTn id="61" dur="1" fill="hold">
                                          <p:stCondLst>
                                            <p:cond delay="0"/>
                                          </p:stCondLst>
                                        </p:cTn>
                                        <p:tgtEl>
                                          <p:spTgt spid="31">
                                            <p:txEl>
                                              <p:pRg st="0" end="0"/>
                                            </p:txEl>
                                          </p:spTgt>
                                        </p:tgtEl>
                                        <p:attrNameLst>
                                          <p:attrName>style.visibility</p:attrName>
                                        </p:attrNameLst>
                                      </p:cBhvr>
                                      <p:to>
                                        <p:strVal val="visible"/>
                                      </p:to>
                                    </p:set>
                                    <p:anim calcmode="lin" valueType="num">
                                      <p:cBhvr additive="base">
                                        <p:cTn id="62"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0" grpId="0" animBg="1"/>
      <p:bldP spid="7" grpId="0" animBg="1"/>
      <p:bldP spid="21" grpId="0" build="p">
        <p:tmplLst>
          <p:tmpl lvl="1">
            <p:tnLst>
              <p:par>
                <p:cTn presetID="42" presetClass="entr" presetSubtype="0" fill="hold" nodeType="withEffect">
                  <p:stCondLst>
                    <p:cond delay="25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3" grpId="0" animBg="1"/>
      <p:bldP spid="24" grpId="0" animBg="1"/>
      <p:bldP spid="25" grpId="0" animBg="1"/>
      <p:bldP spid="28" grpId="0" animBg="1"/>
      <p:bldP spid="29" grpId="0" animBg="1"/>
      <p:bldP spid="30" grpId="0" animBg="1"/>
      <p:bldP spid="31" grpId="0" build="p">
        <p:tmplLst>
          <p:tmpl lvl="1">
            <p:tnLst>
              <p:par>
                <p:cTn presetID="2" presetClass="entr" presetSubtype="4" decel="32000" fill="hold" nodeType="withEffect">
                  <p:stCondLst>
                    <p:cond delay="1250"/>
                  </p:stCondLst>
                  <p:iterate type="wd">
                    <p:tmPct val="10000"/>
                  </p:iterate>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34" grpId="0" animBg="1"/>
      <p:bldP spid="45" grpId="0" animBg="1"/>
      <p:bldP spid="46" grpId="0" animBg="1"/>
    </p:bldLst>
  </p:timing>
  <p:extLst>
    <p:ext uri="{DCECCB84-F9BA-43D5-87BE-67443E8EF086}">
      <p15:sldGuideLst xmlns:p15="http://schemas.microsoft.com/office/powerpoint/2012/main">
        <p15:guide id="1" orient="horz" pos="2205">
          <p15:clr>
            <a:srgbClr val="FBAE40"/>
          </p15:clr>
        </p15:guide>
        <p15:guide id="2" pos="3840">
          <p15:clr>
            <a:srgbClr val="FBAE40"/>
          </p15:clr>
        </p15:guide>
        <p15:guide id="3" orient="horz" pos="25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11" name="Block Arc 10">
            <a:extLst>
              <a:ext uri="{FF2B5EF4-FFF2-40B4-BE49-F238E27FC236}">
                <a16:creationId xmlns:a16="http://schemas.microsoft.com/office/drawing/2014/main" id="{31D016FE-B0B7-4232-95B2-F10D774FAE9C}"/>
              </a:ext>
            </a:extLst>
          </p:cNvPr>
          <p:cNvSpPr/>
          <p:nvPr userDrawn="1"/>
        </p:nvSpPr>
        <p:spPr>
          <a:xfrm>
            <a:off x="-1627954" y="-1547351"/>
            <a:ext cx="2753587" cy="2753585"/>
          </a:xfrm>
          <a:prstGeom prst="blockArc">
            <a:avLst>
              <a:gd name="adj1" fmla="val 432496"/>
              <a:gd name="adj2" fmla="val 1386802"/>
              <a:gd name="adj3" fmla="val 0"/>
            </a:avLst>
          </a:prstGeom>
          <a:noFill/>
          <a:ln w="31750">
            <a:solidFill>
              <a:srgbClr val="A3C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0" name="Oval 9">
            <a:extLst>
              <a:ext uri="{FF2B5EF4-FFF2-40B4-BE49-F238E27FC236}">
                <a16:creationId xmlns:a16="http://schemas.microsoft.com/office/drawing/2014/main" id="{365DDAE3-7C4C-422B-ADC1-E4A5A9C86541}"/>
              </a:ext>
            </a:extLst>
          </p:cNvPr>
          <p:cNvSpPr/>
          <p:nvPr userDrawn="1"/>
        </p:nvSpPr>
        <p:spPr>
          <a:xfrm>
            <a:off x="492654" y="407893"/>
            <a:ext cx="936814" cy="936814"/>
          </a:xfrm>
          <a:prstGeom prst="ellipse">
            <a:avLst/>
          </a:prstGeom>
          <a:noFill/>
          <a:ln w="31750">
            <a:solidFill>
              <a:srgbClr val="A3C63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 Placeholder 20">
            <a:extLst>
              <a:ext uri="{FF2B5EF4-FFF2-40B4-BE49-F238E27FC236}">
                <a16:creationId xmlns:a16="http://schemas.microsoft.com/office/drawing/2014/main" id="{32E28C84-A0AD-4AE7-AD94-B020F7D463A9}"/>
              </a:ext>
            </a:extLst>
          </p:cNvPr>
          <p:cNvSpPr>
            <a:spLocks noGrp="1"/>
          </p:cNvSpPr>
          <p:nvPr>
            <p:ph type="body" sz="quarter" idx="11" hasCustomPrompt="1"/>
          </p:nvPr>
        </p:nvSpPr>
        <p:spPr>
          <a:xfrm>
            <a:off x="1429468" y="606708"/>
            <a:ext cx="7217388" cy="653484"/>
          </a:xfrm>
        </p:spPr>
        <p:txBody>
          <a:bodyPr anchor="ctr">
            <a:noAutofit/>
          </a:bodyPr>
          <a:lstStyle>
            <a:lvl1pPr marL="0" indent="0" algn="l">
              <a:lnSpc>
                <a:spcPct val="70000"/>
              </a:lnSpc>
              <a:buNone/>
              <a:defRPr sz="4400" b="1" i="0">
                <a:solidFill>
                  <a:srgbClr val="383838"/>
                </a:solidFill>
                <a:latin typeface="Roboto" pitchFamily="2" charset="0"/>
                <a:ea typeface="Roboto" pitchFamily="2" charset="0"/>
              </a:defRPr>
            </a:lvl1pPr>
          </a:lstStyle>
          <a:p>
            <a:pPr lvl="0"/>
            <a:r>
              <a:rPr lang="id-ID" dirty="0"/>
              <a:t>Blank Slide</a:t>
            </a:r>
            <a:endParaRPr lang="en-US" dirty="0"/>
          </a:p>
        </p:txBody>
      </p:sp>
      <p:cxnSp>
        <p:nvCxnSpPr>
          <p:cNvPr id="8" name="Straight Connector 7">
            <a:extLst>
              <a:ext uri="{FF2B5EF4-FFF2-40B4-BE49-F238E27FC236}">
                <a16:creationId xmlns:a16="http://schemas.microsoft.com/office/drawing/2014/main" id="{D1F7C407-260E-456A-BE74-70E4CA49C69D}"/>
              </a:ext>
            </a:extLst>
          </p:cNvPr>
          <p:cNvCxnSpPr/>
          <p:nvPr userDrawn="1"/>
        </p:nvCxnSpPr>
        <p:spPr>
          <a:xfrm>
            <a:off x="1537386" y="1179622"/>
            <a:ext cx="4052047" cy="0"/>
          </a:xfrm>
          <a:prstGeom prst="line">
            <a:avLst/>
          </a:prstGeom>
          <a:ln w="25400">
            <a:solidFill>
              <a:srgbClr val="A3C63D"/>
            </a:solidFill>
          </a:ln>
        </p:spPr>
        <p:style>
          <a:lnRef idx="1">
            <a:schemeClr val="accent1"/>
          </a:lnRef>
          <a:fillRef idx="0">
            <a:schemeClr val="accent1"/>
          </a:fillRef>
          <a:effectRef idx="0">
            <a:schemeClr val="accent1"/>
          </a:effectRef>
          <a:fontRef idx="minor">
            <a:schemeClr val="tx1"/>
          </a:fontRef>
        </p:style>
      </p:cxnSp>
      <p:sp>
        <p:nvSpPr>
          <p:cNvPr id="14" name="Block Arc 13">
            <a:extLst>
              <a:ext uri="{FF2B5EF4-FFF2-40B4-BE49-F238E27FC236}">
                <a16:creationId xmlns:a16="http://schemas.microsoft.com/office/drawing/2014/main" id="{B15C9A9A-835E-4272-B025-7ADE7DDDD9F8}"/>
              </a:ext>
            </a:extLst>
          </p:cNvPr>
          <p:cNvSpPr/>
          <p:nvPr userDrawn="1"/>
        </p:nvSpPr>
        <p:spPr>
          <a:xfrm>
            <a:off x="-1627955" y="-1547351"/>
            <a:ext cx="2753587" cy="2753585"/>
          </a:xfrm>
          <a:prstGeom prst="blockArc">
            <a:avLst>
              <a:gd name="adj1" fmla="val 3503575"/>
              <a:gd name="adj2" fmla="val 4791268"/>
              <a:gd name="adj3" fmla="val 0"/>
            </a:avLst>
          </a:prstGeom>
          <a:noFill/>
          <a:ln w="31750">
            <a:solidFill>
              <a:srgbClr val="A3C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Text Placeholder 2">
            <a:extLst>
              <a:ext uri="{FF2B5EF4-FFF2-40B4-BE49-F238E27FC236}">
                <a16:creationId xmlns:a16="http://schemas.microsoft.com/office/drawing/2014/main" id="{05520E10-F359-46E4-8D13-90E1D6BCCE79}"/>
              </a:ext>
            </a:extLst>
          </p:cNvPr>
          <p:cNvSpPr>
            <a:spLocks noGrp="1"/>
          </p:cNvSpPr>
          <p:nvPr>
            <p:ph type="body" sz="quarter" idx="12"/>
          </p:nvPr>
        </p:nvSpPr>
        <p:spPr>
          <a:xfrm>
            <a:off x="1089603" y="1635125"/>
            <a:ext cx="10104870" cy="4616450"/>
          </a:xfrm>
        </p:spPr>
        <p:txBody>
          <a:bodyPr/>
          <a:lstStyle>
            <a:lvl1pPr>
              <a:defRPr>
                <a:latin typeface="Roboto" pitchFamily="2" charset="0"/>
                <a:ea typeface="Roboto" pitchFamily="2" charset="0"/>
              </a:defRPr>
            </a:lvl1pPr>
            <a:lvl2pPr>
              <a:defRPr>
                <a:latin typeface="Roboto" pitchFamily="2" charset="0"/>
                <a:ea typeface="Roboto" pitchFamily="2" charset="0"/>
              </a:defRPr>
            </a:lvl2pPr>
            <a:lvl3pPr>
              <a:defRPr>
                <a:latin typeface="Roboto" pitchFamily="2" charset="0"/>
                <a:ea typeface="Roboto" pitchFamily="2" charset="0"/>
              </a:defRPr>
            </a:lvl3pPr>
            <a:lvl4pPr>
              <a:defRPr>
                <a:latin typeface="Roboto" pitchFamily="2" charset="0"/>
                <a:ea typeface="Roboto" pitchFamily="2" charset="0"/>
              </a:defRPr>
            </a:lvl4pPr>
            <a:lvl5pPr>
              <a:defRPr>
                <a:latin typeface="Roboto" pitchFamily="2" charset="0"/>
                <a:ea typeface="Roboto"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Picture Placeholder 4">
            <a:extLst>
              <a:ext uri="{FF2B5EF4-FFF2-40B4-BE49-F238E27FC236}">
                <a16:creationId xmlns:a16="http://schemas.microsoft.com/office/drawing/2014/main" id="{B6D5BA29-09D6-4AFE-9C32-0237BDF51FC0}"/>
              </a:ext>
            </a:extLst>
          </p:cNvPr>
          <p:cNvSpPr>
            <a:spLocks noGrp="1"/>
          </p:cNvSpPr>
          <p:nvPr>
            <p:ph type="pic" sz="quarter" idx="13" hasCustomPrompt="1"/>
          </p:nvPr>
        </p:nvSpPr>
        <p:spPr>
          <a:xfrm>
            <a:off x="492125" y="414818"/>
            <a:ext cx="936625" cy="936625"/>
          </a:xfrm>
        </p:spPr>
        <p:txBody>
          <a:bodyPr anchor="ctr">
            <a:normAutofit/>
          </a:bodyPr>
          <a:lstStyle>
            <a:lvl1pPr marL="0" indent="0" algn="ctr">
              <a:buNone/>
              <a:defRPr sz="2400"/>
            </a:lvl1pPr>
          </a:lstStyle>
          <a:p>
            <a:r>
              <a:rPr lang="id-ID" dirty="0"/>
              <a:t>ICON</a:t>
            </a:r>
          </a:p>
        </p:txBody>
      </p:sp>
    </p:spTree>
    <p:extLst>
      <p:ext uri="{BB962C8B-B14F-4D97-AF65-F5344CB8AC3E}">
        <p14:creationId xmlns:p14="http://schemas.microsoft.com/office/powerpoint/2010/main" val="129193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250"/>
                                        <p:tgtEl>
                                          <p:spTgt spid="11"/>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250"/>
                                        <p:tgtEl>
                                          <p:spTgt spid="14"/>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250" fill="hold"/>
                                        <p:tgtEl>
                                          <p:spTgt spid="10"/>
                                        </p:tgtEl>
                                        <p:attrNameLst>
                                          <p:attrName>ppt_w</p:attrName>
                                        </p:attrNameLst>
                                      </p:cBhvr>
                                      <p:tavLst>
                                        <p:tav tm="0">
                                          <p:val>
                                            <p:fltVal val="0"/>
                                          </p:val>
                                        </p:tav>
                                        <p:tav tm="100000">
                                          <p:val>
                                            <p:strVal val="#ppt_w"/>
                                          </p:val>
                                        </p:tav>
                                      </p:tavLst>
                                    </p:anim>
                                    <p:anim calcmode="lin" valueType="num">
                                      <p:cBhvr>
                                        <p:cTn id="14" dur="250" fill="hold"/>
                                        <p:tgtEl>
                                          <p:spTgt spid="10"/>
                                        </p:tgtEl>
                                        <p:attrNameLst>
                                          <p:attrName>ppt_h</p:attrName>
                                        </p:attrNameLst>
                                      </p:cBhvr>
                                      <p:tavLst>
                                        <p:tav tm="0">
                                          <p:val>
                                            <p:fltVal val="0"/>
                                          </p:val>
                                        </p:tav>
                                        <p:tav tm="100000">
                                          <p:val>
                                            <p:strVal val="#ppt_h"/>
                                          </p:val>
                                        </p:tav>
                                      </p:tavLst>
                                    </p:anim>
                                    <p:animEffect transition="in" filter="fade">
                                      <p:cBhvr>
                                        <p:cTn id="15" dur="250"/>
                                        <p:tgtEl>
                                          <p:spTgt spid="10"/>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 presetClass="entr" presetSubtype="2" decel="52000" fill="hold" grpId="0" nodeType="withEffect">
                                  <p:stCondLst>
                                    <p:cond delay="250"/>
                                  </p:stCondLst>
                                  <p:iterate type="wd">
                                    <p:tmPct val="10000"/>
                                  </p:iterate>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additive="base">
                                        <p:cTn id="23"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
                                            <p:txEl>
                                              <p:pRg st="0" end="0"/>
                                            </p:txEl>
                                          </p:spTgt>
                                        </p:tgtEl>
                                        <p:attrNameLst>
                                          <p:attrName>ppt_y</p:attrName>
                                        </p:attrNameLst>
                                      </p:cBhvr>
                                      <p:tavLst>
                                        <p:tav tm="0">
                                          <p:val>
                                            <p:strVal val="#ppt_y"/>
                                          </p:val>
                                        </p:tav>
                                        <p:tav tm="100000">
                                          <p:val>
                                            <p:strVal val="#ppt_y"/>
                                          </p:val>
                                        </p:tav>
                                      </p:tavLst>
                                    </p:anim>
                                  </p:childTnLst>
                                </p:cTn>
                              </p:par>
                              <p:par>
                                <p:cTn id="25" presetID="22" presetClass="entr" presetSubtype="8" fill="hold"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7" grpId="0" build="p"/>
      <p:bldP spid="14" grpId="0" animBg="1"/>
      <p:bldP spid="5" grpId="0"/>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7287">
          <p15:clr>
            <a:srgbClr val="FBAE40"/>
          </p15:clr>
        </p15:guide>
        <p15:guide id="4" pos="415">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9005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008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6FA2B21-3FCD-4721-B95C-427943F61125}" type="datetime1">
              <a:rPr lang="en-US" smtClean="0">
                <a:solidFill>
                  <a:prstClr val="white"/>
                </a:solidFill>
              </a:rPr>
              <a:pPr/>
              <a:t>6/12/2023</a:t>
            </a:fld>
            <a:endParaRPr lang="en-US" dirty="0">
              <a:solidFill>
                <a:prstClr val="white"/>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prstClr val="white"/>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4B7E4EF-A1BD-40F4-AB7B-04F084DD991D}"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1744633"/>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 id="2147484030" r:id="rId15"/>
    <p:sldLayoutId id="2147484031" r:id="rId16"/>
    <p:sldLayoutId id="2147484032" r:id="rId17"/>
    <p:sldLayoutId id="2147484033" r:id="rId18"/>
    <p:sldLayoutId id="2147483862" r:id="rId19"/>
    <p:sldLayoutId id="2147483863" r:id="rId20"/>
    <p:sldLayoutId id="2147483864" r:id="rId21"/>
    <p:sldLayoutId id="2147483865" r:id="rId22"/>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3783C08-6C37-419D-B307-213A06CB49D1}"/>
              </a:ext>
            </a:extLst>
          </p:cNvPr>
          <p:cNvSpPr>
            <a:spLocks noGrp="1"/>
          </p:cNvSpPr>
          <p:nvPr>
            <p:ph type="body" sz="quarter" idx="10"/>
          </p:nvPr>
        </p:nvSpPr>
        <p:spPr>
          <a:xfrm>
            <a:off x="3288542" y="5681272"/>
            <a:ext cx="8769246" cy="1041816"/>
          </a:xfrm>
          <a:ln>
            <a:noFill/>
          </a:ln>
        </p:spPr>
        <p:txBody>
          <a:bodyPr/>
          <a:lstStyle/>
          <a:p>
            <a:r>
              <a:rPr lang="en-US" sz="3200" dirty="0">
                <a:solidFill>
                  <a:schemeClr val="tx1"/>
                </a:solidFill>
                <a:latin typeface="Arial Rounded MT Bold" panose="020F0704030504030204" pitchFamily="34" charset="0"/>
              </a:rPr>
              <a:t>DR.MISKAT, SH, MH</a:t>
            </a:r>
          </a:p>
          <a:p>
            <a:r>
              <a:rPr lang="en-US" sz="3200" dirty="0">
                <a:solidFill>
                  <a:schemeClr val="tx1"/>
                </a:solidFill>
                <a:latin typeface="Arial Rounded MT Bold" panose="020F0704030504030204" pitchFamily="34" charset="0"/>
              </a:rPr>
              <a:t>WAKIL KETUA DPRD KAB MALANG</a:t>
            </a:r>
            <a:endParaRPr lang="id-ID" sz="3200" dirty="0">
              <a:solidFill>
                <a:schemeClr val="tx1"/>
              </a:solidFill>
              <a:latin typeface="Arial Rounded MT Bold" panose="020F0704030504030204" pitchFamily="34" charset="0"/>
            </a:endParaRPr>
          </a:p>
        </p:txBody>
      </p:sp>
      <p:pic>
        <p:nvPicPr>
          <p:cNvPr id="4" name="Picture Placeholder 3"/>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23833" t="27757" b="12546"/>
          <a:stretch/>
        </p:blipFill>
        <p:spPr>
          <a:xfrm>
            <a:off x="5530803" y="1671730"/>
            <a:ext cx="3841080" cy="3859645"/>
          </a:xfrm>
        </p:spPr>
      </p:pic>
      <p:grpSp>
        <p:nvGrpSpPr>
          <p:cNvPr id="24" name="Google Shape;47;p7">
            <a:extLst>
              <a:ext uri="{FF2B5EF4-FFF2-40B4-BE49-F238E27FC236}">
                <a16:creationId xmlns:a16="http://schemas.microsoft.com/office/drawing/2014/main" id="{09440EFE-9636-48A2-A64C-20025F6936DD}"/>
              </a:ext>
            </a:extLst>
          </p:cNvPr>
          <p:cNvGrpSpPr/>
          <p:nvPr/>
        </p:nvGrpSpPr>
        <p:grpSpPr>
          <a:xfrm>
            <a:off x="906487" y="-1054644"/>
            <a:ext cx="2463413" cy="5971042"/>
            <a:chOff x="1173518" y="-1825411"/>
            <a:chExt cx="2729132" cy="6785469"/>
          </a:xfrm>
        </p:grpSpPr>
        <p:sp>
          <p:nvSpPr>
            <p:cNvPr id="25" name="Google Shape;48;p7">
              <a:extLst>
                <a:ext uri="{FF2B5EF4-FFF2-40B4-BE49-F238E27FC236}">
                  <a16:creationId xmlns:a16="http://schemas.microsoft.com/office/drawing/2014/main" id="{0DAE0E9C-C569-4D75-8E03-E2CA1E7E7D41}"/>
                </a:ext>
              </a:extLst>
            </p:cNvPr>
            <p:cNvSpPr/>
            <p:nvPr/>
          </p:nvSpPr>
          <p:spPr>
            <a:xfrm>
              <a:off x="1173518" y="2230926"/>
              <a:ext cx="2729132" cy="2729132"/>
            </a:xfrm>
            <a:prstGeom prst="ellipse">
              <a:avLst/>
            </a:prstGeom>
            <a:solidFill>
              <a:srgbClr val="FFFFFF"/>
            </a:solidFill>
            <a:ln w="76200" cap="flat" cmpd="sng">
              <a:solidFill>
                <a:srgbClr val="0177A7"/>
              </a:solidFill>
              <a:prstDash val="solid"/>
              <a:miter lim="800000"/>
              <a:headEnd type="none" w="sm" len="sm"/>
              <a:tailEnd type="none" w="sm" len="sm"/>
            </a:ln>
            <a:effectLst>
              <a:outerShdw blurRad="304800" dist="38100" dir="2700000" sx="103000" sy="103000" algn="tl" rotWithShape="0">
                <a:srgbClr val="000000">
                  <a:alpha val="40000"/>
                </a:srgbClr>
              </a:outerShdw>
            </a:effectLst>
          </p:spPr>
          <p:txBody>
            <a:bodyPr spcFirstLastPara="1" wrap="square" lIns="91425" tIns="45700" rIns="91425" bIns="45700" anchor="ctr" anchorCtr="0">
              <a:noAutofit/>
            </a:bodyPr>
            <a:lstStyle/>
            <a:p>
              <a:pPr algn="ctr">
                <a:buClr>
                  <a:srgbClr val="000000"/>
                </a:buClr>
                <a:buFont typeface="Arial"/>
                <a:buNone/>
                <a:defRPr/>
              </a:pPr>
              <a:endParaRPr kern="0">
                <a:solidFill>
                  <a:srgbClr val="FFFFFF"/>
                </a:solidFill>
                <a:ea typeface="Calibri"/>
                <a:cs typeface="Calibri"/>
                <a:sym typeface="Calibri"/>
              </a:endParaRPr>
            </a:p>
          </p:txBody>
        </p:sp>
        <p:pic>
          <p:nvPicPr>
            <p:cNvPr id="26" name="Google Shape;49;p7">
              <a:extLst>
                <a:ext uri="{FF2B5EF4-FFF2-40B4-BE49-F238E27FC236}">
                  <a16:creationId xmlns:a16="http://schemas.microsoft.com/office/drawing/2014/main" id="{E9E90259-0FFB-41CD-9867-7F4BDE866055}"/>
                </a:ext>
              </a:extLst>
            </p:cNvPr>
            <p:cNvPicPr preferRelativeResize="0"/>
            <p:nvPr/>
          </p:nvPicPr>
          <p:blipFill rotWithShape="1">
            <a:blip r:embed="rId4">
              <a:alphaModFix/>
            </a:blip>
            <a:srcRect/>
            <a:stretch/>
          </p:blipFill>
          <p:spPr>
            <a:xfrm>
              <a:off x="2191461" y="1548953"/>
              <a:ext cx="748687" cy="851449"/>
            </a:xfrm>
            <a:prstGeom prst="rect">
              <a:avLst/>
            </a:prstGeom>
            <a:noFill/>
            <a:ln>
              <a:noFill/>
            </a:ln>
          </p:spPr>
        </p:pic>
        <p:cxnSp>
          <p:nvCxnSpPr>
            <p:cNvPr id="27" name="Google Shape;50;p7">
              <a:extLst>
                <a:ext uri="{FF2B5EF4-FFF2-40B4-BE49-F238E27FC236}">
                  <a16:creationId xmlns:a16="http://schemas.microsoft.com/office/drawing/2014/main" id="{455186C7-71C3-4195-86A4-8F34434EE5BD}"/>
                </a:ext>
              </a:extLst>
            </p:cNvPr>
            <p:cNvCxnSpPr/>
            <p:nvPr/>
          </p:nvCxnSpPr>
          <p:spPr>
            <a:xfrm>
              <a:off x="2556636" y="-1825411"/>
              <a:ext cx="0" cy="3416895"/>
            </a:xfrm>
            <a:prstGeom prst="straightConnector1">
              <a:avLst/>
            </a:prstGeom>
            <a:noFill/>
            <a:ln w="28575" cap="flat" cmpd="sng">
              <a:solidFill>
                <a:srgbClr val="0177A7"/>
              </a:solidFill>
              <a:prstDash val="solid"/>
              <a:miter lim="800000"/>
              <a:headEnd type="none" w="sm" len="sm"/>
              <a:tailEnd type="none" w="sm" len="sm"/>
            </a:ln>
          </p:spPr>
        </p:cxnSp>
      </p:grpSp>
      <p:pic>
        <p:nvPicPr>
          <p:cNvPr id="9" name="Picture 8">
            <a:extLst>
              <a:ext uri="{FF2B5EF4-FFF2-40B4-BE49-F238E27FC236}">
                <a16:creationId xmlns:a16="http://schemas.microsoft.com/office/drawing/2014/main" id="{6C942FF3-C355-4415-9441-00F7BD3D0994}"/>
              </a:ext>
            </a:extLst>
          </p:cNvPr>
          <p:cNvPicPr>
            <a:picLocks noChangeAspect="1"/>
          </p:cNvPicPr>
          <p:nvPr/>
        </p:nvPicPr>
        <p:blipFill>
          <a:blip r:embed="rId5"/>
          <a:stretch>
            <a:fillRect/>
          </a:stretch>
        </p:blipFill>
        <p:spPr>
          <a:xfrm>
            <a:off x="1304606" y="2884042"/>
            <a:ext cx="1603267" cy="1536465"/>
          </a:xfrm>
          <a:prstGeom prst="rect">
            <a:avLst/>
          </a:prstGeom>
        </p:spPr>
      </p:pic>
      <p:sp>
        <p:nvSpPr>
          <p:cNvPr id="10" name="Title 1">
            <a:extLst>
              <a:ext uri="{FF2B5EF4-FFF2-40B4-BE49-F238E27FC236}">
                <a16:creationId xmlns:a16="http://schemas.microsoft.com/office/drawing/2014/main" id="{66679E8F-6061-4489-9AE2-BFE0FF4932E3}"/>
              </a:ext>
            </a:extLst>
          </p:cNvPr>
          <p:cNvSpPr txBox="1">
            <a:spLocks/>
          </p:cNvSpPr>
          <p:nvPr/>
        </p:nvSpPr>
        <p:spPr>
          <a:xfrm>
            <a:off x="2362022" y="286673"/>
            <a:ext cx="9695766" cy="1041817"/>
          </a:xfrm>
          <a:prstGeom prst="rect">
            <a:avLst/>
          </a:prstGeom>
        </p:spPr>
        <p:txBody>
          <a:bodyPr anchor="b"/>
          <a:lst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algn="ctr" eaLnBrk="1" fontAlgn="auto" hangingPunct="1">
              <a:spcAft>
                <a:spcPts val="0"/>
              </a:spcAft>
              <a:defRPr/>
            </a:pPr>
            <a:r>
              <a:rPr lang="en-US" sz="3200" b="1" u="sng" dirty="0" err="1">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Pemberdayaan</a:t>
            </a:r>
            <a:r>
              <a:rPr lang="en-US" sz="3200" b="1" u="sng" dirty="0">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 </a:t>
            </a:r>
            <a:r>
              <a:rPr lang="en-US" sz="3200" b="1" u="sng" dirty="0" err="1">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Koperasi</a:t>
            </a:r>
            <a:r>
              <a:rPr lang="en-US" sz="3200" b="1" u="sng" dirty="0">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 Wanita dan UMKM </a:t>
            </a:r>
            <a:r>
              <a:rPr lang="en-US" sz="3200" b="1" u="sng" dirty="0" err="1">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daam</a:t>
            </a:r>
            <a:r>
              <a:rPr lang="en-US" sz="3200" b="1" u="sng" dirty="0">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 </a:t>
            </a:r>
            <a:r>
              <a:rPr lang="en-US" sz="3200" b="1" u="sng" dirty="0" err="1">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Upaya</a:t>
            </a:r>
            <a:r>
              <a:rPr lang="en-US" sz="3200" b="1" u="sng" dirty="0">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 </a:t>
            </a:r>
            <a:r>
              <a:rPr lang="en-US" sz="3200" b="1" u="sng" dirty="0" err="1">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Meningkatkan</a:t>
            </a:r>
            <a:r>
              <a:rPr lang="en-US" sz="3200" b="1" u="sng" dirty="0">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 </a:t>
            </a:r>
            <a:r>
              <a:rPr lang="en-US" sz="3200" b="1" u="sng" dirty="0" err="1">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Kesejahteraan</a:t>
            </a:r>
            <a:r>
              <a:rPr lang="en-US" sz="3200" b="1" u="sng" dirty="0">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 </a:t>
            </a:r>
            <a:r>
              <a:rPr lang="en-US" sz="3200" b="1" u="sng" dirty="0" err="1">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rPr>
              <a:t>Masarakat</a:t>
            </a:r>
            <a:endParaRPr lang="id-ID" sz="3200" b="1" u="sng" dirty="0">
              <a:solidFill>
                <a:prstClr val="black"/>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053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000"/>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A578AB-A04C-4373-8E71-2D63204D44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215267" cy="6858000"/>
          </a:xfrm>
          <a:prstGeom prst="rect">
            <a:avLst/>
          </a:prstGeom>
        </p:spPr>
      </p:pic>
      <p:sp>
        <p:nvSpPr>
          <p:cNvPr id="3" name="Title 2"/>
          <p:cNvSpPr>
            <a:spLocks noGrp="1"/>
          </p:cNvSpPr>
          <p:nvPr>
            <p:ph type="title"/>
          </p:nvPr>
        </p:nvSpPr>
        <p:spPr>
          <a:xfrm>
            <a:off x="609600" y="246185"/>
            <a:ext cx="11078308" cy="2614246"/>
          </a:xfrm>
          <a:solidFill>
            <a:srgbClr val="FFFF00"/>
          </a:solidFill>
        </p:spPr>
        <p:txBody>
          <a:bodyPr>
            <a:noAutofit/>
          </a:bodyPr>
          <a:lstStyle/>
          <a:p>
            <a:pPr marL="571500" indent="-571500" algn="just" fontAlgn="base">
              <a:buFont typeface="Arial" panose="020B0604020202020204" pitchFamily="34" charset="0"/>
              <a:buChar char="•"/>
            </a:pPr>
            <a:r>
              <a:rPr lang="en-ID" sz="2800" b="1" i="0" cap="none" dirty="0" err="1">
                <a:solidFill>
                  <a:schemeClr val="tx1"/>
                </a:solidFill>
                <a:effectLst/>
                <a:latin typeface="Noto Sans" panose="020B0502040204020203" pitchFamily="34" charset="0"/>
              </a:rPr>
              <a:t>Koperasi</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wanita</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kopwan</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adalah</a:t>
            </a:r>
            <a:r>
              <a:rPr lang="en-ID" sz="2800" b="1" i="0" cap="none" dirty="0">
                <a:solidFill>
                  <a:schemeClr val="tx1"/>
                </a:solidFill>
                <a:effectLst/>
                <a:latin typeface="Noto Sans" panose="020B0502040204020203" pitchFamily="34" charset="0"/>
              </a:rPr>
              <a:t> program </a:t>
            </a:r>
            <a:r>
              <a:rPr lang="en-ID" sz="2800" b="1" i="0" cap="none" dirty="0" err="1">
                <a:solidFill>
                  <a:schemeClr val="tx1"/>
                </a:solidFill>
                <a:effectLst/>
                <a:latin typeface="Noto Sans" panose="020B0502040204020203" pitchFamily="34" charset="0"/>
              </a:rPr>
              <a:t>andalan</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pemerintah</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provinsi</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jawa</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timur</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melalui</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dinas</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koperasi</a:t>
            </a:r>
            <a:r>
              <a:rPr lang="en-ID" sz="2800" b="1" i="0" cap="none" dirty="0">
                <a:solidFill>
                  <a:schemeClr val="tx1"/>
                </a:solidFill>
                <a:effectLst/>
                <a:latin typeface="Noto Sans" panose="020B0502040204020203" pitchFamily="34" charset="0"/>
              </a:rPr>
              <a:t> dan UMKM yang </a:t>
            </a:r>
            <a:r>
              <a:rPr lang="en-ID" sz="2800" b="1" i="0" cap="none" dirty="0" err="1">
                <a:solidFill>
                  <a:schemeClr val="tx1"/>
                </a:solidFill>
                <a:effectLst/>
                <a:latin typeface="Noto Sans" panose="020B0502040204020203" pitchFamily="34" charset="0"/>
              </a:rPr>
              <a:t>dibentuk</a:t>
            </a:r>
            <a:r>
              <a:rPr lang="en-ID" sz="2800" b="1" i="0" cap="none" dirty="0">
                <a:solidFill>
                  <a:schemeClr val="tx1"/>
                </a:solidFill>
                <a:effectLst/>
                <a:latin typeface="Noto Sans" panose="020B0502040204020203" pitchFamily="34" charset="0"/>
              </a:rPr>
              <a:t> di </a:t>
            </a:r>
            <a:r>
              <a:rPr lang="en-ID" sz="2800" b="1" i="0" cap="none" dirty="0" err="1">
                <a:solidFill>
                  <a:schemeClr val="tx1"/>
                </a:solidFill>
                <a:effectLst/>
                <a:latin typeface="Noto Sans" panose="020B0502040204020203" pitchFamily="34" charset="0"/>
              </a:rPr>
              <a:t>setiap</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desa</a:t>
            </a:r>
            <a:r>
              <a:rPr lang="en-ID" sz="2800" b="1" i="0" cap="none" dirty="0">
                <a:solidFill>
                  <a:schemeClr val="tx1"/>
                </a:solidFill>
                <a:effectLst/>
                <a:latin typeface="Noto Sans" panose="020B0502040204020203" pitchFamily="34" charset="0"/>
              </a:rPr>
              <a:t>. Pada </a:t>
            </a:r>
            <a:r>
              <a:rPr lang="en-ID" sz="2800" b="1" i="0" cap="none" dirty="0" err="1">
                <a:solidFill>
                  <a:schemeClr val="tx1"/>
                </a:solidFill>
                <a:effectLst/>
                <a:latin typeface="Noto Sans" panose="020B0502040204020203" pitchFamily="34" charset="0"/>
              </a:rPr>
              <a:t>awalnya</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untuk</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mengurangi</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rentenir</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tapi</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sekarang</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difungsikan</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untuk</a:t>
            </a:r>
            <a:r>
              <a:rPr lang="en-ID" sz="2800" b="1" i="0" cap="none" dirty="0">
                <a:solidFill>
                  <a:schemeClr val="tx1"/>
                </a:solidFill>
                <a:effectLst/>
                <a:latin typeface="Noto Sans" panose="020B0502040204020203" pitchFamily="34" charset="0"/>
              </a:rPr>
              <a:t> </a:t>
            </a:r>
            <a:r>
              <a:rPr lang="en-ID" sz="2800" b="1" cap="none" dirty="0" err="1">
                <a:solidFill>
                  <a:schemeClr val="tx1"/>
                </a:solidFill>
                <a:effectLst/>
                <a:latin typeface="Noto Sans" panose="020B0502040204020203" pitchFamily="34" charset="0"/>
              </a:rPr>
              <a:t>p</a:t>
            </a:r>
            <a:r>
              <a:rPr lang="en-ID" sz="2800" b="1" i="0" cap="none" dirty="0" err="1">
                <a:solidFill>
                  <a:schemeClr val="tx1"/>
                </a:solidFill>
                <a:effectLst/>
                <a:latin typeface="Noto Sans" panose="020B0502040204020203" pitchFamily="34" charset="0"/>
              </a:rPr>
              <a:t>emberdayaan</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perempuan</a:t>
            </a:r>
            <a:r>
              <a:rPr lang="en-ID" sz="2800" b="1" i="0" cap="none" dirty="0">
                <a:solidFill>
                  <a:schemeClr val="tx1"/>
                </a:solidFill>
                <a:effectLst/>
                <a:latin typeface="Noto Sans" panose="020B0502040204020203" pitchFamily="34" charset="0"/>
              </a:rPr>
              <a:t> </a:t>
            </a:r>
            <a:r>
              <a:rPr lang="en-ID" sz="2800" b="1" i="0" cap="none" dirty="0" err="1">
                <a:solidFill>
                  <a:schemeClr val="tx1"/>
                </a:solidFill>
                <a:effectLst/>
                <a:latin typeface="Noto Sans" panose="020B0502040204020203" pitchFamily="34" charset="0"/>
              </a:rPr>
              <a:t>desa</a:t>
            </a:r>
            <a:r>
              <a:rPr lang="en-ID" sz="2800" b="1" i="0" cap="none" dirty="0">
                <a:solidFill>
                  <a:schemeClr val="tx1"/>
                </a:solidFill>
                <a:effectLst/>
                <a:latin typeface="Noto Sans" panose="020B0502040204020203" pitchFamily="34" charset="0"/>
              </a:rPr>
              <a:t>.</a:t>
            </a:r>
            <a:endParaRPr lang="en-US" sz="4400" b="1" u="sng" cap="none" dirty="0">
              <a:solidFill>
                <a:schemeClr val="tx1"/>
              </a:solidFill>
            </a:endParaRPr>
          </a:p>
        </p:txBody>
      </p:sp>
    </p:spTree>
    <p:extLst>
      <p:ext uri="{BB962C8B-B14F-4D97-AF65-F5344CB8AC3E}">
        <p14:creationId xmlns:p14="http://schemas.microsoft.com/office/powerpoint/2010/main" val="838455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3</a:t>
            </a:fld>
            <a:endParaRPr lang="en-US" altLang="en-US">
              <a:solidFill>
                <a:prstClr val="white">
                  <a:tint val="75000"/>
                </a:prstClr>
              </a:solidFill>
            </a:endParaRPr>
          </a:p>
        </p:txBody>
      </p:sp>
      <p:pic>
        <p:nvPicPr>
          <p:cNvPr id="6" name="Picture 5">
            <a:extLst>
              <a:ext uri="{FF2B5EF4-FFF2-40B4-BE49-F238E27FC236}">
                <a16:creationId xmlns:a16="http://schemas.microsoft.com/office/drawing/2014/main" id="{303CE59B-EC5C-55D6-7D92-C1E970E32A6B}"/>
              </a:ext>
            </a:extLst>
          </p:cNvPr>
          <p:cNvPicPr>
            <a:picLocks noChangeAspect="1"/>
          </p:cNvPicPr>
          <p:nvPr/>
        </p:nvPicPr>
        <p:blipFill rotWithShape="1">
          <a:blip r:embed="rId2"/>
          <a:srcRect l="15961" t="1710" r="15077" b="11795"/>
          <a:stretch/>
        </p:blipFill>
        <p:spPr>
          <a:xfrm>
            <a:off x="1101969" y="2755"/>
            <a:ext cx="9683262" cy="6831799"/>
          </a:xfrm>
          <a:prstGeom prst="rect">
            <a:avLst/>
          </a:prstGeom>
        </p:spPr>
      </p:pic>
      <p:sp>
        <p:nvSpPr>
          <p:cNvPr id="7" name="Rectangle 6">
            <a:extLst>
              <a:ext uri="{FF2B5EF4-FFF2-40B4-BE49-F238E27FC236}">
                <a16:creationId xmlns:a16="http://schemas.microsoft.com/office/drawing/2014/main" id="{1FA16B9C-0DFB-18E9-6B10-16D9D0EBBEEF}"/>
              </a:ext>
            </a:extLst>
          </p:cNvPr>
          <p:cNvSpPr/>
          <p:nvPr/>
        </p:nvSpPr>
        <p:spPr>
          <a:xfrm>
            <a:off x="1101968" y="26201"/>
            <a:ext cx="1535723" cy="18377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9" name="Picture 8">
            <a:extLst>
              <a:ext uri="{FF2B5EF4-FFF2-40B4-BE49-F238E27FC236}">
                <a16:creationId xmlns:a16="http://schemas.microsoft.com/office/drawing/2014/main" id="{6C352215-0940-5B45-2A26-5A7519F463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413" y="4338"/>
            <a:ext cx="1887418" cy="1887418"/>
          </a:xfrm>
          <a:prstGeom prst="rect">
            <a:avLst/>
          </a:prstGeom>
        </p:spPr>
      </p:pic>
    </p:spTree>
    <p:extLst>
      <p:ext uri="{BB962C8B-B14F-4D97-AF65-F5344CB8AC3E}">
        <p14:creationId xmlns:p14="http://schemas.microsoft.com/office/powerpoint/2010/main" val="2099937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4</a:t>
            </a:fld>
            <a:endParaRPr lang="en-US" altLang="en-US">
              <a:solidFill>
                <a:prstClr val="white">
                  <a:tint val="75000"/>
                </a:prstClr>
              </a:solidFill>
            </a:endParaRPr>
          </a:p>
        </p:txBody>
      </p:sp>
      <p:pic>
        <p:nvPicPr>
          <p:cNvPr id="9" name="Picture 8">
            <a:extLst>
              <a:ext uri="{FF2B5EF4-FFF2-40B4-BE49-F238E27FC236}">
                <a16:creationId xmlns:a16="http://schemas.microsoft.com/office/drawing/2014/main" id="{8FC778F4-202E-D16B-2948-2E62249E2914}"/>
              </a:ext>
            </a:extLst>
          </p:cNvPr>
          <p:cNvPicPr>
            <a:picLocks noChangeAspect="1"/>
          </p:cNvPicPr>
          <p:nvPr/>
        </p:nvPicPr>
        <p:blipFill rotWithShape="1">
          <a:blip r:embed="rId2"/>
          <a:srcRect l="13942" t="1538" r="13763" b="24957"/>
          <a:stretch/>
        </p:blipFill>
        <p:spPr>
          <a:xfrm>
            <a:off x="0" y="0"/>
            <a:ext cx="12192000" cy="6972746"/>
          </a:xfrm>
          <a:prstGeom prst="rect">
            <a:avLst/>
          </a:prstGeom>
        </p:spPr>
      </p:pic>
    </p:spTree>
    <p:extLst>
      <p:ext uri="{BB962C8B-B14F-4D97-AF65-F5344CB8AC3E}">
        <p14:creationId xmlns:p14="http://schemas.microsoft.com/office/powerpoint/2010/main" val="2098592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5</a:t>
            </a:fld>
            <a:endParaRPr lang="en-US" altLang="en-US">
              <a:solidFill>
                <a:prstClr val="white">
                  <a:tint val="75000"/>
                </a:prstClr>
              </a:solidFill>
            </a:endParaRPr>
          </a:p>
        </p:txBody>
      </p:sp>
      <p:pic>
        <p:nvPicPr>
          <p:cNvPr id="7" name="Picture 6">
            <a:extLst>
              <a:ext uri="{FF2B5EF4-FFF2-40B4-BE49-F238E27FC236}">
                <a16:creationId xmlns:a16="http://schemas.microsoft.com/office/drawing/2014/main" id="{E70D4883-085E-8B4F-AB96-4209EA8AC7E0}"/>
              </a:ext>
            </a:extLst>
          </p:cNvPr>
          <p:cNvPicPr>
            <a:picLocks noChangeAspect="1"/>
          </p:cNvPicPr>
          <p:nvPr/>
        </p:nvPicPr>
        <p:blipFill rotWithShape="1">
          <a:blip r:embed="rId2"/>
          <a:srcRect l="14519" t="6584" r="14519" b="13504"/>
          <a:stretch/>
        </p:blipFill>
        <p:spPr>
          <a:xfrm>
            <a:off x="682775" y="0"/>
            <a:ext cx="10826450" cy="6858000"/>
          </a:xfrm>
          <a:prstGeom prst="rect">
            <a:avLst/>
          </a:prstGeom>
        </p:spPr>
      </p:pic>
    </p:spTree>
    <p:extLst>
      <p:ext uri="{BB962C8B-B14F-4D97-AF65-F5344CB8AC3E}">
        <p14:creationId xmlns:p14="http://schemas.microsoft.com/office/powerpoint/2010/main" val="3640995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6</a:t>
            </a:fld>
            <a:endParaRPr lang="en-US" altLang="en-US">
              <a:solidFill>
                <a:prstClr val="white">
                  <a:tint val="75000"/>
                </a:prstClr>
              </a:solidFill>
            </a:endParaRPr>
          </a:p>
        </p:txBody>
      </p:sp>
      <p:pic>
        <p:nvPicPr>
          <p:cNvPr id="3" name="Picture 2">
            <a:extLst>
              <a:ext uri="{FF2B5EF4-FFF2-40B4-BE49-F238E27FC236}">
                <a16:creationId xmlns:a16="http://schemas.microsoft.com/office/drawing/2014/main" id="{2F7E4031-0CBD-D6FB-2A00-B69FD7C58588}"/>
              </a:ext>
            </a:extLst>
          </p:cNvPr>
          <p:cNvPicPr>
            <a:picLocks noChangeAspect="1"/>
          </p:cNvPicPr>
          <p:nvPr/>
        </p:nvPicPr>
        <p:blipFill rotWithShape="1">
          <a:blip r:embed="rId2"/>
          <a:srcRect l="24808" t="16582" r="25962" b="17265"/>
          <a:stretch/>
        </p:blipFill>
        <p:spPr>
          <a:xfrm>
            <a:off x="445477" y="0"/>
            <a:ext cx="9073115" cy="6858000"/>
          </a:xfrm>
          <a:prstGeom prst="rect">
            <a:avLst/>
          </a:prstGeom>
        </p:spPr>
      </p:pic>
    </p:spTree>
    <p:extLst>
      <p:ext uri="{BB962C8B-B14F-4D97-AF65-F5344CB8AC3E}">
        <p14:creationId xmlns:p14="http://schemas.microsoft.com/office/powerpoint/2010/main" val="4219251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7</a:t>
            </a:fld>
            <a:endParaRPr lang="en-US" altLang="en-US">
              <a:solidFill>
                <a:prstClr val="white">
                  <a:tint val="75000"/>
                </a:prstClr>
              </a:solidFill>
            </a:endParaRPr>
          </a:p>
        </p:txBody>
      </p:sp>
      <p:pic>
        <p:nvPicPr>
          <p:cNvPr id="5" name="Picture 4">
            <a:extLst>
              <a:ext uri="{FF2B5EF4-FFF2-40B4-BE49-F238E27FC236}">
                <a16:creationId xmlns:a16="http://schemas.microsoft.com/office/drawing/2014/main" id="{B08B13BE-E21A-371D-CF14-01058B280C8D}"/>
              </a:ext>
            </a:extLst>
          </p:cNvPr>
          <p:cNvPicPr>
            <a:picLocks noChangeAspect="1"/>
          </p:cNvPicPr>
          <p:nvPr/>
        </p:nvPicPr>
        <p:blipFill rotWithShape="1">
          <a:blip r:embed="rId2"/>
          <a:srcRect l="18558" t="13676" r="16827" b="23760"/>
          <a:stretch/>
        </p:blipFill>
        <p:spPr>
          <a:xfrm>
            <a:off x="0" y="105507"/>
            <a:ext cx="12204300" cy="6646986"/>
          </a:xfrm>
          <a:prstGeom prst="rect">
            <a:avLst/>
          </a:prstGeom>
        </p:spPr>
      </p:pic>
    </p:spTree>
    <p:extLst>
      <p:ext uri="{BB962C8B-B14F-4D97-AF65-F5344CB8AC3E}">
        <p14:creationId xmlns:p14="http://schemas.microsoft.com/office/powerpoint/2010/main" val="231839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9F3CA2-5769-1220-6C75-6B7EAADEBAA1}"/>
              </a:ext>
            </a:extLst>
          </p:cNvPr>
          <p:cNvPicPr>
            <a:picLocks noChangeAspect="1"/>
          </p:cNvPicPr>
          <p:nvPr/>
        </p:nvPicPr>
        <p:blipFill rotWithShape="1">
          <a:blip r:embed="rId2"/>
          <a:srcRect l="14712" t="8831" r="14519" b="25128"/>
          <a:stretch/>
        </p:blipFill>
        <p:spPr>
          <a:xfrm>
            <a:off x="0" y="0"/>
            <a:ext cx="12204775" cy="6858000"/>
          </a:xfrm>
          <a:prstGeom prst="rect">
            <a:avLst/>
          </a:prstGeom>
        </p:spPr>
      </p:pic>
      <p:sp>
        <p:nvSpPr>
          <p:cNvPr id="7" name="Title 6">
            <a:extLst>
              <a:ext uri="{FF2B5EF4-FFF2-40B4-BE49-F238E27FC236}">
                <a16:creationId xmlns:a16="http://schemas.microsoft.com/office/drawing/2014/main" id="{DE1FA920-F6D7-0E64-10E6-8570C7D17780}"/>
              </a:ext>
            </a:extLst>
          </p:cNvPr>
          <p:cNvSpPr>
            <a:spLocks noGrp="1"/>
          </p:cNvSpPr>
          <p:nvPr>
            <p:ph type="title"/>
          </p:nvPr>
        </p:nvSpPr>
        <p:spPr>
          <a:xfrm>
            <a:off x="1804053" y="82062"/>
            <a:ext cx="8596668" cy="926123"/>
          </a:xfrm>
        </p:spPr>
        <p:txBody>
          <a:bodyPr>
            <a:normAutofit/>
          </a:bodyPr>
          <a:lstStyle/>
          <a:p>
            <a:r>
              <a:rPr lang="en-US" sz="5400" b="1" i="1" u="sng" dirty="0">
                <a:latin typeface="Arial Black" panose="020B0A04020102020204" pitchFamily="34" charset="0"/>
              </a:rPr>
              <a:t>TUJUAN KOPERASI</a:t>
            </a:r>
            <a:endParaRPr lang="en-ID" sz="5400" b="1" i="1" u="sng" dirty="0">
              <a:latin typeface="Arial Black" panose="020B0A04020102020204" pitchFamily="34" charset="0"/>
            </a:endParaRPr>
          </a:p>
        </p:txBody>
      </p:sp>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8</a:t>
            </a:fld>
            <a:endParaRPr lang="en-US" altLang="en-US">
              <a:solidFill>
                <a:prstClr val="white">
                  <a:tint val="75000"/>
                </a:prstClr>
              </a:solidFill>
            </a:endParaRPr>
          </a:p>
        </p:txBody>
      </p:sp>
      <p:pic>
        <p:nvPicPr>
          <p:cNvPr id="6" name="Picture 5">
            <a:extLst>
              <a:ext uri="{FF2B5EF4-FFF2-40B4-BE49-F238E27FC236}">
                <a16:creationId xmlns:a16="http://schemas.microsoft.com/office/drawing/2014/main" id="{DEFC8933-63DC-C0FC-FB96-C048E66F386F}"/>
              </a:ext>
            </a:extLst>
          </p:cNvPr>
          <p:cNvPicPr>
            <a:picLocks noChangeAspect="1"/>
          </p:cNvPicPr>
          <p:nvPr/>
        </p:nvPicPr>
        <p:blipFill>
          <a:blip r:embed="rId3"/>
          <a:stretch>
            <a:fillRect/>
          </a:stretch>
        </p:blipFill>
        <p:spPr>
          <a:xfrm>
            <a:off x="0" y="0"/>
            <a:ext cx="1664677" cy="1664677"/>
          </a:xfrm>
          <a:prstGeom prst="rect">
            <a:avLst/>
          </a:prstGeom>
        </p:spPr>
      </p:pic>
    </p:spTree>
    <p:extLst>
      <p:ext uri="{BB962C8B-B14F-4D97-AF65-F5344CB8AC3E}">
        <p14:creationId xmlns:p14="http://schemas.microsoft.com/office/powerpoint/2010/main" val="700468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30C7B3-D3AE-11F0-554A-297386BED60F}"/>
              </a:ext>
            </a:extLst>
          </p:cNvPr>
          <p:cNvPicPr>
            <a:picLocks noChangeAspect="1"/>
          </p:cNvPicPr>
          <p:nvPr/>
        </p:nvPicPr>
        <p:blipFill rotWithShape="1">
          <a:blip r:embed="rId2"/>
          <a:srcRect l="15192" r="14904" b="6584"/>
          <a:stretch/>
        </p:blipFill>
        <p:spPr>
          <a:xfrm>
            <a:off x="1019907" y="0"/>
            <a:ext cx="9123334" cy="6858000"/>
          </a:xfrm>
          <a:prstGeom prst="rect">
            <a:avLst/>
          </a:prstGeom>
        </p:spPr>
      </p:pic>
      <p:sp>
        <p:nvSpPr>
          <p:cNvPr id="8" name="Title 7">
            <a:extLst>
              <a:ext uri="{FF2B5EF4-FFF2-40B4-BE49-F238E27FC236}">
                <a16:creationId xmlns:a16="http://schemas.microsoft.com/office/drawing/2014/main" id="{2320CB58-C3C6-1D2E-C5B1-31523F90D312}"/>
              </a:ext>
            </a:extLst>
          </p:cNvPr>
          <p:cNvSpPr>
            <a:spLocks noGrp="1"/>
          </p:cNvSpPr>
          <p:nvPr>
            <p:ph type="title"/>
          </p:nvPr>
        </p:nvSpPr>
        <p:spPr>
          <a:xfrm>
            <a:off x="1540807" y="0"/>
            <a:ext cx="6204112" cy="844062"/>
          </a:xfrm>
          <a:solidFill>
            <a:schemeClr val="tx1"/>
          </a:solidFill>
        </p:spPr>
        <p:txBody>
          <a:bodyPr>
            <a:noAutofit/>
          </a:bodyPr>
          <a:lstStyle/>
          <a:p>
            <a:pPr algn="ctr"/>
            <a:r>
              <a:rPr lang="en-US" sz="2400" b="1" dirty="0">
                <a:solidFill>
                  <a:srgbClr val="FFFF00"/>
                </a:solidFill>
              </a:rPr>
              <a:t>KOPERASI SEBAGAI WADAH/TEMPAT BAGI</a:t>
            </a:r>
            <a:br>
              <a:rPr lang="en-US" sz="2400" b="1" dirty="0">
                <a:solidFill>
                  <a:srgbClr val="FFFF00"/>
                </a:solidFill>
              </a:rPr>
            </a:br>
            <a:r>
              <a:rPr lang="en-US" sz="2400" b="1" dirty="0">
                <a:solidFill>
                  <a:srgbClr val="FFFF00"/>
                </a:solidFill>
              </a:rPr>
              <a:t>UPAYA PEMBERDAYAAN MASYARAKAT</a:t>
            </a:r>
            <a:endParaRPr lang="en-ID" sz="2400" b="1" dirty="0">
              <a:solidFill>
                <a:srgbClr val="FFFF00"/>
              </a:solidFill>
            </a:endParaRPr>
          </a:p>
        </p:txBody>
      </p:sp>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9</a:t>
            </a:fld>
            <a:endParaRPr lang="en-US" altLang="en-US">
              <a:solidFill>
                <a:prstClr val="white">
                  <a:tint val="75000"/>
                </a:prstClr>
              </a:solidFill>
            </a:endParaRPr>
          </a:p>
        </p:txBody>
      </p:sp>
      <p:pic>
        <p:nvPicPr>
          <p:cNvPr id="6" name="Picture 5">
            <a:extLst>
              <a:ext uri="{FF2B5EF4-FFF2-40B4-BE49-F238E27FC236}">
                <a16:creationId xmlns:a16="http://schemas.microsoft.com/office/drawing/2014/main" id="{358CB8B2-9F52-DF59-8585-95B1D7F3FA94}"/>
              </a:ext>
            </a:extLst>
          </p:cNvPr>
          <p:cNvPicPr>
            <a:picLocks noChangeAspect="1"/>
          </p:cNvPicPr>
          <p:nvPr/>
        </p:nvPicPr>
        <p:blipFill>
          <a:blip r:embed="rId3"/>
          <a:stretch>
            <a:fillRect/>
          </a:stretch>
        </p:blipFill>
        <p:spPr>
          <a:xfrm>
            <a:off x="8470971" y="46893"/>
            <a:ext cx="1606062" cy="1606062"/>
          </a:xfrm>
          <a:prstGeom prst="rect">
            <a:avLst/>
          </a:prstGeom>
        </p:spPr>
      </p:pic>
    </p:spTree>
    <p:extLst>
      <p:ext uri="{BB962C8B-B14F-4D97-AF65-F5344CB8AC3E}">
        <p14:creationId xmlns:p14="http://schemas.microsoft.com/office/powerpoint/2010/main" val="1947098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10</a:t>
            </a:fld>
            <a:endParaRPr lang="en-US" altLang="en-US">
              <a:solidFill>
                <a:prstClr val="white">
                  <a:tint val="75000"/>
                </a:prstClr>
              </a:solidFill>
            </a:endParaRPr>
          </a:p>
        </p:txBody>
      </p:sp>
      <p:pic>
        <p:nvPicPr>
          <p:cNvPr id="11" name="Picture 10">
            <a:extLst>
              <a:ext uri="{FF2B5EF4-FFF2-40B4-BE49-F238E27FC236}">
                <a16:creationId xmlns:a16="http://schemas.microsoft.com/office/drawing/2014/main" id="{DF256322-D882-5E30-6E46-5B825EDEF7CA}"/>
              </a:ext>
            </a:extLst>
          </p:cNvPr>
          <p:cNvPicPr>
            <a:picLocks noChangeAspect="1"/>
          </p:cNvPicPr>
          <p:nvPr/>
        </p:nvPicPr>
        <p:blipFill rotWithShape="1">
          <a:blip r:embed="rId2"/>
          <a:srcRect l="15289" t="6584" r="14808" b="8034"/>
          <a:stretch/>
        </p:blipFill>
        <p:spPr>
          <a:xfrm>
            <a:off x="-1" y="-12350"/>
            <a:ext cx="10984523" cy="6870350"/>
          </a:xfrm>
          <a:prstGeom prst="rect">
            <a:avLst/>
          </a:prstGeom>
        </p:spPr>
      </p:pic>
      <p:pic>
        <p:nvPicPr>
          <p:cNvPr id="12" name="Picture 11">
            <a:extLst>
              <a:ext uri="{FF2B5EF4-FFF2-40B4-BE49-F238E27FC236}">
                <a16:creationId xmlns:a16="http://schemas.microsoft.com/office/drawing/2014/main" id="{2BE57F2A-F738-7F26-0C35-C4F7A6C5C135}"/>
              </a:ext>
            </a:extLst>
          </p:cNvPr>
          <p:cNvPicPr>
            <a:picLocks noChangeAspect="1"/>
          </p:cNvPicPr>
          <p:nvPr/>
        </p:nvPicPr>
        <p:blipFill>
          <a:blip r:embed="rId3"/>
          <a:stretch>
            <a:fillRect/>
          </a:stretch>
        </p:blipFill>
        <p:spPr>
          <a:xfrm>
            <a:off x="10475905" y="71676"/>
            <a:ext cx="1603387" cy="1603387"/>
          </a:xfrm>
          <a:prstGeom prst="rect">
            <a:avLst/>
          </a:prstGeom>
        </p:spPr>
      </p:pic>
    </p:spTree>
    <p:extLst>
      <p:ext uri="{BB962C8B-B14F-4D97-AF65-F5344CB8AC3E}">
        <p14:creationId xmlns:p14="http://schemas.microsoft.com/office/powerpoint/2010/main" val="417497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11</a:t>
            </a:fld>
            <a:endParaRPr lang="en-US" altLang="en-US">
              <a:solidFill>
                <a:prstClr val="white">
                  <a:tint val="75000"/>
                </a:prstClr>
              </a:solidFill>
            </a:endParaRPr>
          </a:p>
        </p:txBody>
      </p:sp>
      <p:pic>
        <p:nvPicPr>
          <p:cNvPr id="3" name="Picture 2">
            <a:extLst>
              <a:ext uri="{FF2B5EF4-FFF2-40B4-BE49-F238E27FC236}">
                <a16:creationId xmlns:a16="http://schemas.microsoft.com/office/drawing/2014/main" id="{27E786AA-8B8B-E168-C813-8037D7FEC8C5}"/>
              </a:ext>
            </a:extLst>
          </p:cNvPr>
          <p:cNvPicPr>
            <a:picLocks noChangeAspect="1"/>
          </p:cNvPicPr>
          <p:nvPr/>
        </p:nvPicPr>
        <p:blipFill rotWithShape="1">
          <a:blip r:embed="rId2"/>
          <a:srcRect l="14519" t="2564" r="14230" b="5299"/>
          <a:stretch/>
        </p:blipFill>
        <p:spPr>
          <a:xfrm>
            <a:off x="902676" y="0"/>
            <a:ext cx="9428160" cy="6858000"/>
          </a:xfrm>
          <a:prstGeom prst="rect">
            <a:avLst/>
          </a:prstGeom>
        </p:spPr>
      </p:pic>
    </p:spTree>
    <p:extLst>
      <p:ext uri="{BB962C8B-B14F-4D97-AF65-F5344CB8AC3E}">
        <p14:creationId xmlns:p14="http://schemas.microsoft.com/office/powerpoint/2010/main" val="2470338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12</a:t>
            </a:fld>
            <a:endParaRPr lang="en-US" altLang="en-US">
              <a:solidFill>
                <a:prstClr val="white">
                  <a:tint val="75000"/>
                </a:prstClr>
              </a:solidFill>
            </a:endParaRPr>
          </a:p>
        </p:txBody>
      </p:sp>
      <p:pic>
        <p:nvPicPr>
          <p:cNvPr id="5" name="Picture 4">
            <a:extLst>
              <a:ext uri="{FF2B5EF4-FFF2-40B4-BE49-F238E27FC236}">
                <a16:creationId xmlns:a16="http://schemas.microsoft.com/office/drawing/2014/main" id="{E3DC765B-3184-9949-E580-C86A2C7F8194}"/>
              </a:ext>
            </a:extLst>
          </p:cNvPr>
          <p:cNvPicPr>
            <a:picLocks noChangeAspect="1"/>
          </p:cNvPicPr>
          <p:nvPr/>
        </p:nvPicPr>
        <p:blipFill rotWithShape="1">
          <a:blip r:embed="rId2"/>
          <a:srcRect l="14808" t="3247" r="14423" b="10428"/>
          <a:stretch/>
        </p:blipFill>
        <p:spPr>
          <a:xfrm>
            <a:off x="457199" y="0"/>
            <a:ext cx="9995025" cy="6858000"/>
          </a:xfrm>
          <a:prstGeom prst="rect">
            <a:avLst/>
          </a:prstGeom>
        </p:spPr>
      </p:pic>
    </p:spTree>
    <p:extLst>
      <p:ext uri="{BB962C8B-B14F-4D97-AF65-F5344CB8AC3E}">
        <p14:creationId xmlns:p14="http://schemas.microsoft.com/office/powerpoint/2010/main" val="1555250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13</a:t>
            </a:fld>
            <a:endParaRPr lang="en-US" altLang="en-US">
              <a:solidFill>
                <a:prstClr val="white">
                  <a:tint val="75000"/>
                </a:prstClr>
              </a:solidFill>
            </a:endParaRPr>
          </a:p>
        </p:txBody>
      </p:sp>
      <p:pic>
        <p:nvPicPr>
          <p:cNvPr id="3" name="Picture 2">
            <a:extLst>
              <a:ext uri="{FF2B5EF4-FFF2-40B4-BE49-F238E27FC236}">
                <a16:creationId xmlns:a16="http://schemas.microsoft.com/office/drawing/2014/main" id="{5DEA354F-A986-9754-5DB2-524C94991463}"/>
              </a:ext>
            </a:extLst>
          </p:cNvPr>
          <p:cNvPicPr>
            <a:picLocks noChangeAspect="1"/>
          </p:cNvPicPr>
          <p:nvPr/>
        </p:nvPicPr>
        <p:blipFill rotWithShape="1">
          <a:blip r:embed="rId2"/>
          <a:srcRect l="14904" t="3590" r="15096" b="8547"/>
          <a:stretch/>
        </p:blipFill>
        <p:spPr>
          <a:xfrm>
            <a:off x="0" y="0"/>
            <a:ext cx="9713276" cy="6858000"/>
          </a:xfrm>
          <a:prstGeom prst="rect">
            <a:avLst/>
          </a:prstGeom>
        </p:spPr>
      </p:pic>
    </p:spTree>
    <p:extLst>
      <p:ext uri="{BB962C8B-B14F-4D97-AF65-F5344CB8AC3E}">
        <p14:creationId xmlns:p14="http://schemas.microsoft.com/office/powerpoint/2010/main" val="20946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14</a:t>
            </a:fld>
            <a:endParaRPr lang="en-US" altLang="en-US">
              <a:solidFill>
                <a:prstClr val="white">
                  <a:tint val="75000"/>
                </a:prstClr>
              </a:solidFill>
            </a:endParaRPr>
          </a:p>
        </p:txBody>
      </p:sp>
      <p:pic>
        <p:nvPicPr>
          <p:cNvPr id="5" name="Picture 4">
            <a:extLst>
              <a:ext uri="{FF2B5EF4-FFF2-40B4-BE49-F238E27FC236}">
                <a16:creationId xmlns:a16="http://schemas.microsoft.com/office/drawing/2014/main" id="{CBD454DF-BD89-954C-A41E-E2579AB4B442}"/>
              </a:ext>
            </a:extLst>
          </p:cNvPr>
          <p:cNvPicPr>
            <a:picLocks noChangeAspect="1"/>
          </p:cNvPicPr>
          <p:nvPr/>
        </p:nvPicPr>
        <p:blipFill rotWithShape="1">
          <a:blip r:embed="rId2"/>
          <a:srcRect l="15289" r="14616" b="6584"/>
          <a:stretch/>
        </p:blipFill>
        <p:spPr>
          <a:xfrm>
            <a:off x="0" y="0"/>
            <a:ext cx="9167446" cy="6872253"/>
          </a:xfrm>
          <a:prstGeom prst="rect">
            <a:avLst/>
          </a:prstGeom>
        </p:spPr>
      </p:pic>
    </p:spTree>
    <p:extLst>
      <p:ext uri="{BB962C8B-B14F-4D97-AF65-F5344CB8AC3E}">
        <p14:creationId xmlns:p14="http://schemas.microsoft.com/office/powerpoint/2010/main" val="1775979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15</a:t>
            </a:fld>
            <a:endParaRPr lang="en-US" altLang="en-US">
              <a:solidFill>
                <a:prstClr val="white">
                  <a:tint val="75000"/>
                </a:prstClr>
              </a:solidFill>
            </a:endParaRPr>
          </a:p>
        </p:txBody>
      </p:sp>
      <p:pic>
        <p:nvPicPr>
          <p:cNvPr id="5" name="Picture 4">
            <a:extLst>
              <a:ext uri="{FF2B5EF4-FFF2-40B4-BE49-F238E27FC236}">
                <a16:creationId xmlns:a16="http://schemas.microsoft.com/office/drawing/2014/main" id="{A9764A64-C73C-B02B-2780-2A64440BEE12}"/>
              </a:ext>
            </a:extLst>
          </p:cNvPr>
          <p:cNvPicPr>
            <a:picLocks noChangeAspect="1"/>
          </p:cNvPicPr>
          <p:nvPr/>
        </p:nvPicPr>
        <p:blipFill rotWithShape="1">
          <a:blip r:embed="rId2"/>
          <a:srcRect l="14615" t="2052" r="15000" b="8717"/>
          <a:stretch/>
        </p:blipFill>
        <p:spPr>
          <a:xfrm>
            <a:off x="9370" y="0"/>
            <a:ext cx="9616965" cy="6858000"/>
          </a:xfrm>
          <a:prstGeom prst="rect">
            <a:avLst/>
          </a:prstGeom>
        </p:spPr>
      </p:pic>
      <p:pic>
        <p:nvPicPr>
          <p:cNvPr id="6" name="Picture 5">
            <a:extLst>
              <a:ext uri="{FF2B5EF4-FFF2-40B4-BE49-F238E27FC236}">
                <a16:creationId xmlns:a16="http://schemas.microsoft.com/office/drawing/2014/main" id="{358CB8B2-9F52-DF59-8585-95B1D7F3FA94}"/>
              </a:ext>
            </a:extLst>
          </p:cNvPr>
          <p:cNvPicPr>
            <a:picLocks noChangeAspect="1"/>
          </p:cNvPicPr>
          <p:nvPr/>
        </p:nvPicPr>
        <p:blipFill>
          <a:blip r:embed="rId3"/>
          <a:stretch>
            <a:fillRect/>
          </a:stretch>
        </p:blipFill>
        <p:spPr>
          <a:xfrm>
            <a:off x="7139354" y="-1"/>
            <a:ext cx="2486981" cy="2486981"/>
          </a:xfrm>
          <a:prstGeom prst="rect">
            <a:avLst/>
          </a:prstGeom>
        </p:spPr>
      </p:pic>
    </p:spTree>
    <p:extLst>
      <p:ext uri="{BB962C8B-B14F-4D97-AF65-F5344CB8AC3E}">
        <p14:creationId xmlns:p14="http://schemas.microsoft.com/office/powerpoint/2010/main" val="522991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16</a:t>
            </a:fld>
            <a:endParaRPr lang="en-US" altLang="en-US">
              <a:solidFill>
                <a:prstClr val="white">
                  <a:tint val="75000"/>
                </a:prstClr>
              </a:solidFill>
            </a:endParaRPr>
          </a:p>
        </p:txBody>
      </p:sp>
      <p:pic>
        <p:nvPicPr>
          <p:cNvPr id="3" name="Picture 2">
            <a:extLst>
              <a:ext uri="{FF2B5EF4-FFF2-40B4-BE49-F238E27FC236}">
                <a16:creationId xmlns:a16="http://schemas.microsoft.com/office/drawing/2014/main" id="{82B54711-8A9C-5FF9-4750-47C540FD7C24}"/>
              </a:ext>
            </a:extLst>
          </p:cNvPr>
          <p:cNvPicPr>
            <a:picLocks noChangeAspect="1"/>
          </p:cNvPicPr>
          <p:nvPr/>
        </p:nvPicPr>
        <p:blipFill rotWithShape="1">
          <a:blip r:embed="rId2"/>
          <a:srcRect l="15000" t="8376" r="37115" b="19829"/>
          <a:stretch/>
        </p:blipFill>
        <p:spPr>
          <a:xfrm>
            <a:off x="829997" y="-1"/>
            <a:ext cx="8124092" cy="6851645"/>
          </a:xfrm>
          <a:prstGeom prst="rect">
            <a:avLst/>
          </a:prstGeom>
        </p:spPr>
      </p:pic>
      <p:pic>
        <p:nvPicPr>
          <p:cNvPr id="6" name="Picture 5">
            <a:extLst>
              <a:ext uri="{FF2B5EF4-FFF2-40B4-BE49-F238E27FC236}">
                <a16:creationId xmlns:a16="http://schemas.microsoft.com/office/drawing/2014/main" id="{358CB8B2-9F52-DF59-8585-95B1D7F3FA94}"/>
              </a:ext>
            </a:extLst>
          </p:cNvPr>
          <p:cNvPicPr>
            <a:picLocks noChangeAspect="1"/>
          </p:cNvPicPr>
          <p:nvPr/>
        </p:nvPicPr>
        <p:blipFill>
          <a:blip r:embed="rId3"/>
          <a:stretch>
            <a:fillRect/>
          </a:stretch>
        </p:blipFill>
        <p:spPr>
          <a:xfrm>
            <a:off x="8590663" y="2274276"/>
            <a:ext cx="2486981" cy="2486981"/>
          </a:xfrm>
          <a:prstGeom prst="rect">
            <a:avLst/>
          </a:prstGeom>
        </p:spPr>
      </p:pic>
    </p:spTree>
    <p:extLst>
      <p:ext uri="{BB962C8B-B14F-4D97-AF65-F5344CB8AC3E}">
        <p14:creationId xmlns:p14="http://schemas.microsoft.com/office/powerpoint/2010/main" val="1880139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17</a:t>
            </a:fld>
            <a:endParaRPr lang="en-US" altLang="en-US">
              <a:solidFill>
                <a:prstClr val="white">
                  <a:tint val="75000"/>
                </a:prstClr>
              </a:solidFill>
            </a:endParaRPr>
          </a:p>
        </p:txBody>
      </p:sp>
      <p:pic>
        <p:nvPicPr>
          <p:cNvPr id="3" name="Picture 2">
            <a:extLst>
              <a:ext uri="{FF2B5EF4-FFF2-40B4-BE49-F238E27FC236}">
                <a16:creationId xmlns:a16="http://schemas.microsoft.com/office/drawing/2014/main" id="{056948B3-8C32-22BE-2D59-2C2BE73E14F3}"/>
              </a:ext>
            </a:extLst>
          </p:cNvPr>
          <p:cNvPicPr>
            <a:picLocks noChangeAspect="1"/>
          </p:cNvPicPr>
          <p:nvPr/>
        </p:nvPicPr>
        <p:blipFill rotWithShape="1">
          <a:blip r:embed="rId2"/>
          <a:srcRect l="14769" t="6887" r="13513" b="6887"/>
          <a:stretch/>
        </p:blipFill>
        <p:spPr>
          <a:xfrm>
            <a:off x="1025769" y="0"/>
            <a:ext cx="10140462" cy="6858000"/>
          </a:xfrm>
          <a:prstGeom prst="rect">
            <a:avLst/>
          </a:prstGeom>
        </p:spPr>
      </p:pic>
    </p:spTree>
    <p:extLst>
      <p:ext uri="{BB962C8B-B14F-4D97-AF65-F5344CB8AC3E}">
        <p14:creationId xmlns:p14="http://schemas.microsoft.com/office/powerpoint/2010/main" val="2927638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18</a:t>
            </a:fld>
            <a:endParaRPr lang="en-US" altLang="en-US">
              <a:solidFill>
                <a:prstClr val="white">
                  <a:tint val="75000"/>
                </a:prstClr>
              </a:solidFill>
            </a:endParaRPr>
          </a:p>
        </p:txBody>
      </p:sp>
      <p:pic>
        <p:nvPicPr>
          <p:cNvPr id="5" name="Picture 4">
            <a:extLst>
              <a:ext uri="{FF2B5EF4-FFF2-40B4-BE49-F238E27FC236}">
                <a16:creationId xmlns:a16="http://schemas.microsoft.com/office/drawing/2014/main" id="{F6E2C550-3A51-7508-C246-90D4BF48D92E}"/>
              </a:ext>
            </a:extLst>
          </p:cNvPr>
          <p:cNvPicPr>
            <a:picLocks noChangeAspect="1"/>
          </p:cNvPicPr>
          <p:nvPr/>
        </p:nvPicPr>
        <p:blipFill rotWithShape="1">
          <a:blip r:embed="rId2"/>
          <a:srcRect l="14423" t="3248" r="15115" b="19316"/>
          <a:stretch/>
        </p:blipFill>
        <p:spPr>
          <a:xfrm>
            <a:off x="0" y="-12101"/>
            <a:ext cx="11113477" cy="6870101"/>
          </a:xfrm>
          <a:prstGeom prst="rect">
            <a:avLst/>
          </a:prstGeom>
        </p:spPr>
      </p:pic>
    </p:spTree>
    <p:extLst>
      <p:ext uri="{BB962C8B-B14F-4D97-AF65-F5344CB8AC3E}">
        <p14:creationId xmlns:p14="http://schemas.microsoft.com/office/powerpoint/2010/main" val="255479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267A2-F686-7838-DC94-FF235B0A3AE9}"/>
              </a:ext>
            </a:extLst>
          </p:cNvPr>
          <p:cNvSpPr>
            <a:spLocks noGrp="1"/>
          </p:cNvSpPr>
          <p:nvPr>
            <p:ph type="sldNum" sz="quarter" idx="12"/>
          </p:nvPr>
        </p:nvSpPr>
        <p:spPr/>
        <p:txBody>
          <a:bodyPr/>
          <a:lstStyle/>
          <a:p>
            <a:fld id="{D1776C1F-B9E8-48F9-B8D9-04B18718178A}" type="slidenum">
              <a:rPr lang="en-US" altLang="en-US" smtClean="0">
                <a:solidFill>
                  <a:prstClr val="white">
                    <a:tint val="75000"/>
                  </a:prstClr>
                </a:solidFill>
              </a:rPr>
              <a:pPr/>
              <a:t>19</a:t>
            </a:fld>
            <a:endParaRPr lang="en-US" altLang="en-US">
              <a:solidFill>
                <a:prstClr val="white">
                  <a:tint val="75000"/>
                </a:prstClr>
              </a:solidFill>
            </a:endParaRPr>
          </a:p>
        </p:txBody>
      </p:sp>
      <p:pic>
        <p:nvPicPr>
          <p:cNvPr id="3" name="Picture 2">
            <a:extLst>
              <a:ext uri="{FF2B5EF4-FFF2-40B4-BE49-F238E27FC236}">
                <a16:creationId xmlns:a16="http://schemas.microsoft.com/office/drawing/2014/main" id="{24937FAC-DC77-0833-191F-97A91DF8C193}"/>
              </a:ext>
            </a:extLst>
          </p:cNvPr>
          <p:cNvPicPr>
            <a:picLocks noChangeAspect="1"/>
          </p:cNvPicPr>
          <p:nvPr/>
        </p:nvPicPr>
        <p:blipFill rotWithShape="1">
          <a:blip r:embed="rId2"/>
          <a:srcRect l="14904" t="6584" r="15854" b="17949"/>
          <a:stretch/>
        </p:blipFill>
        <p:spPr>
          <a:xfrm>
            <a:off x="-2354" y="0"/>
            <a:ext cx="11186169" cy="6858000"/>
          </a:xfrm>
          <a:prstGeom prst="rect">
            <a:avLst/>
          </a:prstGeom>
        </p:spPr>
      </p:pic>
    </p:spTree>
    <p:extLst>
      <p:ext uri="{BB962C8B-B14F-4D97-AF65-F5344CB8AC3E}">
        <p14:creationId xmlns:p14="http://schemas.microsoft.com/office/powerpoint/2010/main" val="988754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362693" y="281724"/>
            <a:ext cx="8588203" cy="1513425"/>
          </a:xfrm>
        </p:spPr>
        <p:txBody>
          <a:bodyPr>
            <a:normAutofit fontScale="90000"/>
          </a:bodyPr>
          <a:lstStyle/>
          <a:p>
            <a:pPr algn="ctr"/>
            <a:r>
              <a:rPr lang="id-ID" sz="9600" dirty="0"/>
              <a:t>TERIMAKASIH</a:t>
            </a:r>
          </a:p>
        </p:txBody>
      </p:sp>
      <p:sp>
        <p:nvSpPr>
          <p:cNvPr id="3" name="Text Placeholder 2"/>
          <p:cNvSpPr>
            <a:spLocks noGrp="1"/>
          </p:cNvSpPr>
          <p:nvPr>
            <p:ph type="body" idx="1"/>
          </p:nvPr>
        </p:nvSpPr>
        <p:spPr>
          <a:xfrm>
            <a:off x="536303" y="5913911"/>
            <a:ext cx="8596668" cy="424333"/>
          </a:xfrm>
        </p:spPr>
        <p:txBody>
          <a:bodyPr>
            <a:normAutofit/>
          </a:bodyPr>
          <a:lstStyle/>
          <a:p>
            <a:r>
              <a:rPr lang="id-ID" sz="2000" b="1" u="sng" dirty="0">
                <a:solidFill>
                  <a:schemeClr val="tx1"/>
                </a:solidFill>
              </a:rPr>
              <a:t>Stadion Wonoayu, Wajak</a:t>
            </a:r>
          </a:p>
        </p:txBody>
      </p:sp>
      <p:pic>
        <p:nvPicPr>
          <p:cNvPr id="4" name="Picture 3"/>
          <p:cNvPicPr>
            <a:picLocks noChangeAspect="1"/>
          </p:cNvPicPr>
          <p:nvPr/>
        </p:nvPicPr>
        <p:blipFill>
          <a:blip r:embed="rId3"/>
          <a:stretch>
            <a:fillRect/>
          </a:stretch>
        </p:blipFill>
        <p:spPr>
          <a:xfrm>
            <a:off x="7503770" y="96950"/>
            <a:ext cx="4688230" cy="6761050"/>
          </a:xfrm>
          <a:prstGeom prst="rect">
            <a:avLst/>
          </a:prstGeom>
        </p:spPr>
      </p:pic>
      <p:pic>
        <p:nvPicPr>
          <p:cNvPr id="5" name="Picture 4"/>
          <p:cNvPicPr>
            <a:picLocks noChangeAspect="1"/>
          </p:cNvPicPr>
          <p:nvPr/>
        </p:nvPicPr>
        <p:blipFill>
          <a:blip r:embed="rId4"/>
          <a:stretch>
            <a:fillRect/>
          </a:stretch>
        </p:blipFill>
        <p:spPr>
          <a:xfrm>
            <a:off x="110973" y="50800"/>
            <a:ext cx="2054530" cy="1975275"/>
          </a:xfrm>
          <a:prstGeom prst="rect">
            <a:avLst/>
          </a:prstGeom>
        </p:spPr>
      </p:pic>
      <p:sp>
        <p:nvSpPr>
          <p:cNvPr id="8" name="Text Placeholder 6"/>
          <p:cNvSpPr txBox="1">
            <a:spLocks/>
          </p:cNvSpPr>
          <p:nvPr/>
        </p:nvSpPr>
        <p:spPr>
          <a:xfrm>
            <a:off x="821309" y="2035369"/>
            <a:ext cx="8596669" cy="3653821"/>
          </a:xfrm>
          <a:prstGeom prst="rect">
            <a:avLst/>
          </a:prstGeom>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Tx/>
              <a:buNone/>
              <a:defRPr sz="240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Tx/>
              <a:buNone/>
              <a:defRPr sz="160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Tx/>
              <a:buNone/>
              <a:defRPr sz="140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Tx/>
              <a:buNone/>
              <a:defRPr sz="120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Tx/>
              <a:buNone/>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FFFF00"/>
              </a:buClr>
              <a:buSzPct val="80000"/>
              <a:buFontTx/>
              <a:buNone/>
              <a:tabLst/>
              <a:defRPr/>
            </a:pPr>
            <a:r>
              <a:rPr kumimoji="0" lang="en-US" sz="7200" b="0" i="0" u="none" strike="noStrike" kern="1200" cap="none" spc="0" normalizeH="0" baseline="0" noProof="0" dirty="0">
                <a:ln>
                  <a:noFill/>
                </a:ln>
                <a:solidFill>
                  <a:sysClr val="window" lastClr="FFFFFF"/>
                </a:solidFill>
                <a:effectLst/>
                <a:uLnTx/>
                <a:uFillTx/>
                <a:latin typeface="Trebuchet MS"/>
              </a:rPr>
              <a:t>0823 3578 5557</a:t>
            </a:r>
          </a:p>
          <a:p>
            <a:pPr marL="0" marR="0" lvl="0" indent="0" algn="ctr" defTabSz="457200" rtl="0" eaLnBrk="1" fontAlgn="auto" latinLnBrk="0" hangingPunct="1">
              <a:lnSpc>
                <a:spcPct val="100000"/>
              </a:lnSpc>
              <a:spcBef>
                <a:spcPts val="1000"/>
              </a:spcBef>
              <a:spcAft>
                <a:spcPts val="0"/>
              </a:spcAft>
              <a:buClr>
                <a:srgbClr val="FFFF00"/>
              </a:buClr>
              <a:buSzPct val="80000"/>
              <a:buFontTx/>
              <a:buNone/>
              <a:tabLst/>
              <a:defRPr/>
            </a:pPr>
            <a:r>
              <a:rPr kumimoji="0" lang="en-US" sz="7200" b="0" i="0" u="none" strike="noStrike" kern="1200" cap="none" spc="0" normalizeH="0" baseline="0" noProof="0" dirty="0">
                <a:ln>
                  <a:noFill/>
                </a:ln>
                <a:solidFill>
                  <a:sysClr val="window" lastClr="FFFFFF"/>
                </a:solidFill>
                <a:effectLst/>
                <a:uLnTx/>
                <a:uFillTx/>
                <a:latin typeface="Trebuchet MS"/>
              </a:rPr>
              <a:t>miskatsh.mh</a:t>
            </a:r>
          </a:p>
          <a:p>
            <a:pPr marL="0" marR="0" lvl="0" indent="0" algn="ctr" defTabSz="457200" rtl="0" eaLnBrk="1" fontAlgn="auto" latinLnBrk="0" hangingPunct="1">
              <a:lnSpc>
                <a:spcPct val="100000"/>
              </a:lnSpc>
              <a:spcBef>
                <a:spcPts val="1000"/>
              </a:spcBef>
              <a:spcAft>
                <a:spcPts val="0"/>
              </a:spcAft>
              <a:buClr>
                <a:srgbClr val="FFFF00"/>
              </a:buClr>
              <a:buSzPct val="80000"/>
              <a:buFontTx/>
              <a:buNone/>
              <a:tabLst/>
              <a:defRPr/>
            </a:pPr>
            <a:r>
              <a:rPr kumimoji="0" lang="en-US" sz="7200" b="0" i="0" u="none" strike="noStrike" kern="1200" cap="none" spc="0" normalizeH="0" baseline="0" noProof="0" dirty="0" err="1">
                <a:ln>
                  <a:noFill/>
                </a:ln>
                <a:solidFill>
                  <a:sysClr val="window" lastClr="FFFFFF"/>
                </a:solidFill>
                <a:effectLst/>
                <a:uLnTx/>
                <a:uFillTx/>
                <a:latin typeface="Trebuchet MS"/>
              </a:rPr>
              <a:t>miskat</a:t>
            </a:r>
            <a:endParaRPr kumimoji="0" lang="en-US" sz="7200" b="0" i="0" u="none" strike="noStrike" kern="1200" cap="none" spc="0" normalizeH="0" baseline="0" noProof="0" dirty="0">
              <a:ln>
                <a:noFill/>
              </a:ln>
              <a:solidFill>
                <a:sysClr val="window" lastClr="FFFFFF"/>
              </a:solidFill>
              <a:effectLst/>
              <a:uLnTx/>
              <a:uFillTx/>
              <a:latin typeface="Trebuchet MS"/>
            </a:endParaRPr>
          </a:p>
        </p:txBody>
      </p:sp>
      <p:pic>
        <p:nvPicPr>
          <p:cNvPr id="9" name="Picture 8"/>
          <p:cNvPicPr>
            <a:picLocks noChangeAspect="1"/>
          </p:cNvPicPr>
          <p:nvPr/>
        </p:nvPicPr>
        <p:blipFill>
          <a:blip r:embed="rId5"/>
          <a:stretch>
            <a:fillRect/>
          </a:stretch>
        </p:blipFill>
        <p:spPr>
          <a:xfrm>
            <a:off x="1007248" y="2070937"/>
            <a:ext cx="1079086" cy="1079086"/>
          </a:xfrm>
          <a:prstGeom prst="rect">
            <a:avLst/>
          </a:prstGeom>
        </p:spPr>
      </p:pic>
      <p:pic>
        <p:nvPicPr>
          <p:cNvPr id="10" name="Picture 9"/>
          <p:cNvPicPr>
            <a:picLocks noChangeAspect="1"/>
          </p:cNvPicPr>
          <p:nvPr/>
        </p:nvPicPr>
        <p:blipFill>
          <a:blip r:embed="rId6"/>
          <a:stretch>
            <a:fillRect/>
          </a:stretch>
        </p:blipFill>
        <p:spPr>
          <a:xfrm>
            <a:off x="1546791" y="3230678"/>
            <a:ext cx="1158340" cy="1152244"/>
          </a:xfrm>
          <a:prstGeom prst="rect">
            <a:avLst/>
          </a:prstGeom>
        </p:spPr>
      </p:pic>
      <p:pic>
        <p:nvPicPr>
          <p:cNvPr id="11" name="Picture 10"/>
          <p:cNvPicPr>
            <a:picLocks noChangeAspect="1"/>
          </p:cNvPicPr>
          <p:nvPr/>
        </p:nvPicPr>
        <p:blipFill>
          <a:blip r:embed="rId7"/>
          <a:stretch>
            <a:fillRect/>
          </a:stretch>
        </p:blipFill>
        <p:spPr>
          <a:xfrm>
            <a:off x="3069074" y="4795624"/>
            <a:ext cx="682811" cy="670618"/>
          </a:xfrm>
          <a:prstGeom prst="rect">
            <a:avLst/>
          </a:prstGeom>
        </p:spPr>
      </p:pic>
    </p:spTree>
    <p:extLst>
      <p:ext uri="{BB962C8B-B14F-4D97-AF65-F5344CB8AC3E}">
        <p14:creationId xmlns:p14="http://schemas.microsoft.com/office/powerpoint/2010/main" val="828873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theme/theme1.xml><?xml version="1.0" encoding="utf-8"?>
<a:theme xmlns:a="http://schemas.openxmlformats.org/drawingml/2006/main" name="Face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2082</TotalTime>
  <Words>100</Words>
  <Application>Microsoft Office PowerPoint</Application>
  <PresentationFormat>Widescreen</PresentationFormat>
  <Paragraphs>29</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Arial Black</vt:lpstr>
      <vt:lpstr>Arial Rounded MT Bold</vt:lpstr>
      <vt:lpstr>Calibri</vt:lpstr>
      <vt:lpstr>Noto Sans</vt:lpstr>
      <vt:lpstr>Roboto</vt:lpstr>
      <vt:lpstr>Trebuchet MS</vt:lpstr>
      <vt:lpstr>Wingdings 3</vt:lpstr>
      <vt:lpstr>Facet</vt:lpstr>
      <vt:lpstr>PowerPoint Presentation</vt:lpstr>
      <vt:lpstr>Koperasi wanita (kopwan) adalah program andalan pemerintah provinsi jawa timur melalui dinas koperasi dan UMKM yang dibentuk di setiap desa. Pada awalnya untuk mengurangi rentenir tapi sekarang difungsikan untuk pemberdayaan perempuan desa.</vt:lpstr>
      <vt:lpstr>PowerPoint Presentation</vt:lpstr>
      <vt:lpstr>PowerPoint Presentation</vt:lpstr>
      <vt:lpstr>PowerPoint Presentation</vt:lpstr>
      <vt:lpstr>PowerPoint Presentation</vt:lpstr>
      <vt:lpstr>PowerPoint Presentation</vt:lpstr>
      <vt:lpstr>TUJUAN KOPERASI</vt:lpstr>
      <vt:lpstr>KOPERASI SEBAGAI WADAH/TEMPAT BAGI UPAYA PEMBERDAYAAN MASYARAKAT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TERIMAKASIH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ECS</cp:lastModifiedBy>
  <cp:revision>185</cp:revision>
  <cp:lastPrinted>2023-02-27T03:40:23Z</cp:lastPrinted>
  <dcterms:created xsi:type="dcterms:W3CDTF">2021-02-10T02:54:22Z</dcterms:created>
  <dcterms:modified xsi:type="dcterms:W3CDTF">2023-06-12T08:13:55Z</dcterms:modified>
</cp:coreProperties>
</file>